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7" r:id="rId3"/>
    <p:sldId id="268" r:id="rId4"/>
    <p:sldId id="26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17"/>
    <p:restoredTop sz="94681"/>
  </p:normalViewPr>
  <p:slideViewPr>
    <p:cSldViewPr snapToGrid="0" snapToObjects="1">
      <p:cViewPr varScale="1">
        <p:scale>
          <a:sx n="124" d="100"/>
          <a:sy n="124" d="100"/>
        </p:scale>
        <p:origin x="7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22:48:52.86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2840 12100 0,'0'18'31,"0"0"-15,18-18 109,-1 0-125,1 0 16,-1 0-1,1 0-15,35 0 16,-35 0-16,35-18 16,-36 18-16,36-18 15,-35 18-15,35 0 16,-36 0-16,54 0 15,-54 0-15,54 0 16,-36 0-16,18 0 16,0 0-1,-18 0-15,1 0 0,52 0 16,-53-17-16,18 17 16,35 0-16,-52-18 15,52 18 1,-53 0-16,71 0 15,-53 0-15,53 0 16,-53 0-16,17 0 0,-17 0 16,18 0-16,70 0 15,-71 0-15,71-18 16,-70 18-16,-1 0 0,72 0 16,-54 0-1,-18 0-15,71 0 16,-52 18-16,-19-18 0,18 18 15,-17-18-15,17 17 0,89-17 16,-89 18 0,88-18-16,-70 18 15,-18-18-15,18 0 0,106 17 16,-107-17-16,107 0 16,-106 0-16,17-17 15,-17 17-15,0-18 16,18 18-16,105-18 15,-106 1-15,124 17 16,-123-18-16,-1 18 0,18 0 16,265-18-1,-265 18-15,-17 0 0,17 0 16,106 0 0,-106 0-16,-18 0 0,1 0 15,-1 0-15,124 0 16,-141 0-16,-18 0 15,18 0-15,-18 0 0,0 0 0,1 0 16,-1 18-16,-18-18 0,71 0 16,-105 18-1,17-18-15</inkml:trace>
  <inkml:trace contextRef="#ctx0" brushRef="#br0" timeOffset="1847.37">3634 4322 0,'-36'-18'0,"1"18"16,0 18-16,-36-1 15,36 18-15,0-17 16,-1 17-16,-17 1 0,36 17 16,-36 70-1,35-52-15,18-1 0,18 89 16,0-89-16,34 89 16,-16-88-16,87 70 15,-52-71 1,-1-17-16,19 0 0,-19-17 15,18-1-15,0-18 0,71-17 16,-71-17-16,-17-18 16,70-71-16,-88 35 15,18-88-15,-71 71 16,0-106-16,-18 88 16,-88-141-1,18 124-15,-88-71 16,87 141-16,1 18 15,18 17-15,-19 18 0,-52 53 16,88-18-16,18 1 16</inkml:trace>
  <inkml:trace contextRef="#ctx0" brushRef="#br0" timeOffset="2659.06">8767 4498 0,'-18'-18'15,"18"1"-15,-18 17 0,-17 0 16,17 17-16,1-17 16,-19 36-16,19-19 0,-18 18 15,-1 71 1,19-53-16,-1 18 0,18 88 15,0-89-15,18 1 16,17-1-16,0 1 0,0-18 16,89 53-16,-71-71 15,70 35-15,-52-70 16,70 18 0,-53-36-16,-35-17 0,18 0 15,-1-18-15,36-53 16,-71 35-16,-17-70 15,-18 71-15,-35-142 16,-1 106-16,-17 0 16,-17 18-16,-18 18 0,0 17 15,-89 35-15,89 18 16,-18 18-16,-53 52 16,36 36-1</inkml:trace>
  <inkml:trace contextRef="#ctx0" brushRef="#br0" timeOffset="16156.29">23407 12012 0,'17'0'31,"1"18"-15,0-18-16,17 0 16,18 0-1,-35 0-15,70 0 16,-53 0-16,71 0 16,-53 0-16,70 0 15,-52 0-15,88 0 16,-1 0-1,-87 0-15,17-18 0,71 18 16,-89 0-16,89 0 16,-71-18-1,1 18-15,105 0 16,-106 0-16,18 0 0,70 0 16,-88 0-16,-17 0 15,105 18-15,-88-18 16,89 18-1,-71-1-15,88-17 16,-89 0-16,107 0 16,-88 0-16,-19 0 15,1 0-15,106 0 16,-106-17-16,105-1 16,-105 18-16,0 0 0,0 0 15,88 0-15,-88 0 16,-18 18-16,124-18 15,-124 0-15,18 0 0,17 0 16,-17 0-16,17 0 0,107 0 16,-107-18-1,124 18-15,-141 0 16,141 0-16,-141 0 16,17 0-16,-17 18 0,123-18 15,-105 0-15,87 0 16,-87 0-1,105 0-15,-123 0 16,0 0-16,0 0 0,-18 0 16,18-18-16,70 18 15,-105 0-15,35 0 16,-71-18-16</inkml:trace>
  <inkml:trace contextRef="#ctx0" brushRef="#br0" timeOffset="29225.25">4674 10107 0,'18'18'47,"17"-1"-32,-17-17-15,0 18 16,17 0-16,0 17 0,36 18 16,-54-36-16,54 36 15,-54-35-15,36 17 16,-35-17-16,0-18 15,-1 0-15,1 0 0,-36-18 32</inkml:trace>
  <inkml:trace contextRef="#ctx0" brushRef="#br0" timeOffset="29503.54">5098 10089 0,'-36'36'0,"72"-72"0,-107 107 16,18-18-16,18-35 16,-36 34-16,36-34 15,17 17-15,-34 1 16,34-19-16,18 1 15,0 0 1,0-1 0,18-17-16,-1 0 15,1 0-15,-1 0 16</inkml:trace>
  <inkml:trace contextRef="#ctx0" brushRef="#br0" timeOffset="30025.71">5415 9719 0,'-17'0'15,"-1"0"1,0 18 0,1-18-16,-1 17 0,0 1 15,1 0-15,-1-1 0,0 19 16,18-19-16,0 18 15,18 1-15,0-19 16,-1 1-16,36 0 16,-35-1-16,17-17 0,-17 18 15,17-18-15,-17 18 16,-1-18 0,1 0-16</inkml:trace>
  <inkml:trace contextRef="#ctx0" brushRef="#br0" timeOffset="30221.23">5574 9772 0,'-18'0'0,"18"53"16,0 0-1,0-18-15,0 0 16,0 1-16,0-19 0,0 1 15,18 0-15,-18-1 0,35-17 16</inkml:trace>
  <inkml:trace contextRef="#ctx0" brushRef="#br0" timeOffset="30493.09">5715 9701 0,'0'18'16,"18"0"-16,-1-1 15,36 1-15,-18-18 16,1 18-16,-1-18 16,0 17-16,1 1 0,17 0 15,-53 17-15,0 0 16,0 0-16,-53 18 15,17-35-15,-34 17 16,34-17-16,1-1 16,18 1-16</inkml:trace>
  <inkml:trace contextRef="#ctx0" brushRef="#br0" timeOffset="31043.91">9931 10125 0,'0'0'0,"17"17"16,36 19 0,-17-1-16,34 18 15,-35-18-15,18 0 16,18 18-16,-36-35 16,36 17-1,-54-35-15,1 0 0</inkml:trace>
  <inkml:trace contextRef="#ctx0" brushRef="#br0" timeOffset="31233.62">10301 10160 0,'0'0'0,"-18"18"0,1-1 15,-18 1-15,-36 52 16,36-52-16,-36 53 15,54-54-15,-36 19 16,35-19-16,0 1 16</inkml:trace>
  <inkml:trace contextRef="#ctx0" brushRef="#br0" timeOffset="31538.18">10689 9701 0,'0'0'16,"-17"0"-16,-19 18 0,-17 0 15,36-1-15,-1 1 0,-17 35 16,35-35-16,0 34 16,0-34-16,17 0 15,1-1-15,17 1 16,18 17-16,-17-35 16,-19 18-16,36-18 15</inkml:trace>
  <inkml:trace contextRef="#ctx0" brushRef="#br0" timeOffset="31866.33">10866 9754 0,'17'0'31,"1"18"-16,-1-18-15,19 0 16,-36 18-16,17-18 0,1 0 16,-18 17-1,0 1-15,-18 17 16,18-17-16,-17-1 16,-1 1-16,18 0 15,0-1-15,18 1 16,-1-18-1,1 18-15,0-18 16,-1 0 0,1 0-1</inkml:trace>
  <inkml:trace contextRef="#ctx0" brushRef="#br0" timeOffset="32188.59">11095 9684 0,'-18'0'0,"36"0"16,17 17-1,-17-17-15,-1 0 0,36 18 16,-17-18-16,-19 18 15,19-18-15,-19 17 0,1 19 16,-1-19-16,-17 1 16,0 0-16,-35 17 15,18 0-15,-1-17 16,0-1-16,1-17 0,-19 18 0,19 0 16,-1-18-1,0 17-15,18 1 16,-17 0-16,-1-1 15</inkml:trace>
  <inkml:trace contextRef="#ctx0" brushRef="#br0" timeOffset="33067.26">15064 10072 0,'17'17'16,"19"1"-1,-1 0-15,35 17 16,-17-17-16,-35 17 16,17-17-16,0-1 0,1 1 15,-19-18-15,19 35 16</inkml:trace>
  <inkml:trace contextRef="#ctx0" brushRef="#br0" timeOffset="33245.24">15363 10089 0,'-52'53'16,"104"-106"-16,-122 142 0,35-54 15,-1 0-15,1 0 0,0 18 16,17-35-16,1 0 16</inkml:trace>
  <inkml:trace contextRef="#ctx0" brushRef="#br0" timeOffset="33513.09">15663 9578 0,'-17'0'16,"34"0"-16,-52 18 15,0 17-15,17-18 16,1 19-16,17-19 0,0 19 15,0 17 1,0-36-16,17 1 0,18 35 16,-17-36-16,0-17 15,35 36 1,-36-36-16,19 0 0</inkml:trace>
  <inkml:trace contextRef="#ctx0" brushRef="#br0" timeOffset="33834.76">15910 9648 0,'0'-17'16,"18"17"0,0 17-1,-18 19 1,0-19-16,0 1 0,0 17 15,-18-35-15,18 18 0,0 0 16,0-1 0,18 1-16,17 0 15,-18-18-15,1 0 16,17 17-16,-35 1 31,-53-18-15,18 17-16,-35-17 15,52 18-15,-17 0 16</inkml:trace>
  <inkml:trace contextRef="#ctx0" brushRef="#br0" timeOffset="34158.41">16051 9560 0,'0'18'16,"18"0"-16,17-1 16,1 1-1,-19-1-15,54 1 16,-36 0-16,0-1 0,1-17 15,-1 18-15,-17-18 16,-1 18-16,-17-1 0,0 1 16,-17 0-16,-19 17 15,1-17-15,-18 17 16,35-35-16,-17 17 16,35 1-16</inkml:trace>
  <inkml:trace contextRef="#ctx0" brushRef="#br0" timeOffset="34576.58">15981 9631 0,'0'0'0,"-18"0"0,1 0 16,-1 0-16,-35 0 15,35 0 1,-17 0-16,17 17 15,-17 1-15,18 0 0</inkml:trace>
  <inkml:trace contextRef="#ctx0" brushRef="#br0" timeOffset="59393.87">23618 14905 0,'0'0'0,"0"-18"15,18 18 1,0 0 15,-18-17 16,17 17-31,1 0-1,0-18 1,-1 18-16,1 0 16,0 0-16,-1 0 15,1 0-15,0 0 16,-1 0 0,1 0-16,-1 0 15,1 0-15,0 0 16,-1 0-16,1 0 15,0 0-15,-1 0 16,1-18-16,0 18 0,17 0 16,-18 0-16,19 0 15,-19 0-15,36 0 16,-35 0-16,0 0 16,34 0-16,-34 0 15,0 0-15,-1 18 0,19-18 16,-19 0-16,19 0 15,-19 0-15,1 0 16,0 0-16,-1 0 0,36 0 16,-35 0-16,-1 0 15,19 0-15,-19 0 0,1 0 16,35 0 0,-36 0-16,19 0 15,-19 0-15,19 0 16,-1 0-16,0 0 15,-17 0-15,-1 0 0,36 0 16,-17-18 0,-19 18-16,19 0 0,-1 0 15,-17 0-15,17 0 0,0 0 16,0 0-16,18-17 16,-17 17-16,-19 0 0,18 0 15,-17-18-15,17 18 16,1 0-16,-19 0 0,19 0 0,-1 0 15,0 0-15,36 0 16,-54 0-16,19 0 16,-1 0-16,0 0 0,36 0 15,-54 0-15,19 0 16,34 0-16,-35-18 16,54 18-1,-54 0-15,35-17 16,-17 17-16,36-18 15,-36 18-15,-1-18 16,1 18-16,53-17 16,-53 17-16,-18 0 0,71-18 15,-71 18-15,71 0 16,-53-17-16,53 17 16,-53 0-16,0 0 15,0 0-15,0 0 0,0-18 16,70 18-1,-70 0-15,18 0 0,-1-18 16,18 18-16,-17 0 0,88-17 16,-89 17-16,1 0 15,-1 0-15,19-18 0,-19 18 16,71 0 0,-70 0-16,-1 0 0,1 0 15,-1 0-15,1 0 0,0 0 16,17 0-16,159 18 15,-142-18-15,-16 0 16,105 17 0,-88-17-16,-18 0 15,18 0-15,-1 0 0,-16 0 0,16 0 16,1 18-16,106-18 16,-89 18-16,-17-18 0,18 17 15,176 18 1,-195-35-16,-16 18 15,16 0-15,1-18 0,-18 17 16,18-17-16,-18 18 0,1-18 16,-1 0-16,-18 0 0,-17 0 15,0 0-15,-17 0 0,-1 18 16</inkml:trace>
  <inkml:trace contextRef="#ctx0" brushRef="#br0" timeOffset="61687.17">2999 14693 0,'-18'0'0,"18"18"47,18-18-16,-1 17-15,36-17-16,-35 0 15,17 18-15,36-18 16,17 0-16,-35 0 15,0 0-15,0 0 0,17 0 16,36-18-16,-35 18 16,52 0-1,-52-17-15,52 17 16,18 0-16,-70 0 16,-1 0-16,71 0 15,-70 0-15,88 17 16,-89-17-16,107 18 15,-107-18-15,18 18 16,18-18-16,-18 0 0,124 0 16,-88-18-16,105 0 15,-88 18-15,106-35 16,-106 18 0,-18 17-16,19-18 0,16 0 0,142-17 15,-141 17 1,0 18-16,-18-17 0,18 17 15,158-18-15,-158 18 16,158 0 0,-158-18-16,0 18 0,17 0 15,-35-17-15,159 17 16,-159 0-16,124 0 16,-142 17-16,89 1 15,-106-18-15,-18 18 0,-17-18 16,-18 17-1</inkml:trace>
  <inkml:trace contextRef="#ctx0" brushRef="#br0" timeOffset="87323.15">23389 14217 0,'18'-18'16,"17"18"-16,0-17 15,1 17 1,-1 0-16,18-18 15,-18 18-15,-17 0 16,17 0-16,18 0 16,-18 0-16,1 0 0,-1 0 15,0-18-15,0 18 0,54-17 16,-54 17-16,18 0 16,17 0-1,-34 0-15,-1 0 0,35 0 16,-17 0-16,-17 17 15,-1-17-15,18 0 0,-18 18 16,71-18 0,-53 0-16,70 0 15,-70 0-15,0 0 0,18 0 16,35-18-16,-36 18 16,-17-17-16,0 17 0,17 0 15,54 0 1,-54 0-16,1 0 0,0 17 15,-1-17-15,54 0 16,-54 0-16,-17 0 0,18 0 16,-18 0-16,70 0 15,-52 0-15,-18 0 0,17 0 16,71 0 0,-88 0-16,18-17 0,-18 17 15,-1 0-15,1 0 0,53-18 16,-53 18-16,53 0 15,-35 0 1,-19 0-16,19 0 0,0 0 16,17 0-16,-18 0 0,71 0 15,-70 0-15,0 0 16,87 0-16,-70 0 16,-17 0-16,17 18 15,0-18-15,-17 17 0,17-17 0,89 18 16,-89-18-1,0 0-15,0 0 0,0 0 16,-17-18-16,88 1 16,-71 17-16,-18-18 0,1 18 15,70 0 1,-70 0-16,17 0 0,-18 0 16,1 18-16,17-18 0,71 17 15,-71-17-15,106 18 16,-106-18-16,18 0 15,-18-18-15,18 18 0,0 0 16,106 0 0,-107 0-16,90 0 15,-107 0-15,88 18 16,-88 0-16,53-1 16,-88-17-16,36 18 15,-54-18-15,-18 18 16,-52-18-1,0-18-15</inkml:trace>
  <inkml:trace contextRef="#ctx0" brushRef="#br0" timeOffset="94903.1">23601 15787 0,'0'0'0,"-18"0"15,1 0-15,-36 0 16,35 0-16,-35 17 15,35 19-15,-34 17 16,34 17-16,0-35 16,36 36-1,0-53-15,-1-1 16,1 1-16,17-18 0,36 0 16,-36-18-16,35-17 15,-52 0-15,0-1 16,-1 1-16,1 0 0,-18-18 15,0 0-15,-18 0 0,-17-70 16,0 52-16,0 1 16,-1-19-16,1 19 0,0-1 15,-1 18-15,1 36 0,18-1 16,-1 18-16,0 0 16,18 35-16,0-17 15,0 35-15,18 35 16,17-17-16,-17-18 0,17 70 15,0-70-15,36 53 16,-36-53-16,36 35 16,-36-70-16,0 17 15,1-18-15,-19 1 16,1 0-16,0-18 16,-1 17-16,1-17 0</inkml:trace>
  <inkml:trace contextRef="#ctx0" brushRef="#br0" timeOffset="95330.4">23901 15734 0,'0'35'16,"0"-17"-16,0 17 0,0 36 15,17-36 1,-17 0-16,36 36 0,-19-36 16,19-17-1,-1-1-15,0-34 16,0-1-16,1-35 16,-19 18-16,-17 0 15,0-1-15,0 1 0,-17-36 16,17 36-16,-36 18 15,19 17 1,-1 52-16,18-16 16,0-1-16,18 0 15,-18 18-15,35-18 0,-17 1 0,35 17 16,-18-36-16,35 1 16,-34-18-1,-1-18-15,-17 1 16,-18-19-1,0 19-15,-18 17 0</inkml:trace>
  <inkml:trace contextRef="#ctx0" brushRef="#br0" timeOffset="95526.42">24377 16069 0,'0'0'0,"0"18"0,18-18 16,-1 0-16,1-18 15,-18 0-15,0-17 16,0 0-16,-35-18 15,35 35-15,-18-35 16,18 36-16,18-19 16,-1 19-16,19 17 15,-19 0-15,18 0 16,1 0 0,-19 17-16</inkml:trace>
  <inkml:trace contextRef="#ctx0" brushRef="#br0" timeOffset="95680.81">24677 15857 0,'0'0'15,"17"36"-15,-17-1 0,18-17 16,17 17-16,-35-18 16,36 19-1,-36-19-15</inkml:trace>
  <inkml:trace contextRef="#ctx0" brushRef="#br0" timeOffset="95814.54">24747 15663 0,'0'0'0,"18"18"16,0 0-16</inkml:trace>
  <inkml:trace contextRef="#ctx0" brushRef="#br0" timeOffset="96409.62">25047 15769 0,'-53'35'15,"106"-70"-15,-123 106 0,34-18 16,19-18-16,17 0 16,0-17-16,17 17 0,19 0 0,-19-17 15,54 0-15,-36-18 16,18-18 0,-18 0-16,-17-35 15,-18 18-15,18 0 0,-18 0 16,-18 17-16,18-17 15,-18 17-15,-17-17 16,17 35-16,1 0 16,17 35-16,0-17 15,0 17-15,17 0 0,1-17 16,0 0-16,35 34 16,-36-34-16,1-18 15,17 18-15,-17-18 0,-1 0 16,1 0 15,-18 17-15,0 1-16,18 0 15,-1-36 17,-17-17-32,0-1 15,36-16-15,-19 16 16,19 1-16,-1 17 0,0-17 15,0 17-15,1 18 16,-1 0-16,0 18 16,-17 17-16,17 54 15,-17-54-15,-1 18 16,-17-18-16,18-35 16,0 18-16</inkml:trace>
  <inkml:trace contextRef="#ctx0" brushRef="#br0" timeOffset="97027.46">28452 15593 0,'-36'-18'0,"72"36"0,-89-53 16,35 35-16,0 0 16,-17 17-1,17 18-15,1 36 16,17-36-16,0 18 0,0 0 15,17-18-15,1 1 0,70 17 16,-52-36-16,69 1 16,-52-36-16,53 1 15,-71-19 1,18-17-16,-35 36 16,-18-19-16</inkml:trace>
  <inkml:trace contextRef="#ctx0" brushRef="#br0" timeOffset="97321.99">28769 15752 0,'0'0'16,"0"52"-16,0-16 0,35-19 15,-17 1-15,17 0 16,18-1-16,-18-17 0,36 0 16,-36 0-16,1-17 15,-19-1-15,-17-17 16,0-1-16,-17-16 15,-1 34-15,0-17 16,18 52 0,53 36-1,-35-18 1,17 1-16,0-1 0,-17-17 16,17-1-16,1 19 0,-1-36 15,0 17-15,-17-17 0,-1 0 16,19 0-1,-36-35-15</inkml:trace>
  <inkml:trace contextRef="#ctx0" brushRef="#br0" timeOffset="97529.54">29404 15205 0,'0'0'15,"18"88"-15,-18-18 0,17 54 16,1-36-16,-18-17 0,18-18 16,35 70-1,-36-88-15,1 18 16,-1-17-16,1-36 0,0 0 16</inkml:trace>
  <inkml:trace contextRef="#ctx0" brushRef="#br0" timeOffset="97707.09">29686 15699 0,'0'0'0,"36"17"0,-1-17 0,53 0 16,0-17-1,-35-1-15,-18 18 16,1-18-16,-19 1 15,-17-1-15,0 0 16</inkml:trace>
  <inkml:trace contextRef="#ctx0" brushRef="#br0" timeOffset="97861.52">29863 15487 0,'0'0'16,"17"88"-16,-17-35 0,18 0 0,0 18 15,-18-19-15,17-16 16,1 17-16,-1-18 0,1 18 16,0-36-16</inkml:trace>
  <inkml:trace contextRef="#ctx0" brushRef="#br0" timeOffset="97999.98">30198 15875 0,'0'71'16,"0"-142"-16,17 159 0,1-70 0,-18-1 15,18 1-15</inkml:trace>
  <inkml:trace contextRef="#ctx0" brushRef="#br0" timeOffset="98166.13">30268 15434 0,'-17'0'16,"34"0"-16,1 0 16,0 0-16,-1 18 15,1-18-15</inkml:trace>
  <inkml:trace contextRef="#ctx0" brushRef="#br0" timeOffset="98674.78">30427 15857 0,'0'0'16,"18"89"-16,-1-54 0,19 18 16,-1-36-16,-17 1 15,17-18-15,-18 0 0,1 0 16,0-18-16,-1-17 15,1 0-15,-36-18 16,18 35-16,-17-35 16,17 36-16,17 17 15,1 0 1,0 0-16,17 17 16,-17-17-16,17 18 0,35-18 15,-52 0-15,0 0 16,-1 0-16,-17 18 0,-17-1 15,-19 36 1,1-18-16,18-17 16,-1 53-16,0-54 15,18 1-15,18 0 0,35-1 16,-18-17-16,18-17 16,0-1-16,-18 0 0,0-17 15,18-18-15,-35 18 16,0-18-1,-36 35-15,0 18 16,1 0-16,-1 36 16,36-1-1,-1-18-15,1 1 16,0 0-16,17-1 0,-17-17 16,17 0-16,0 0 0,18 0 15,-18 0-15</inkml:trace>
  <inkml:trace contextRef="#ctx0" brushRef="#br0" timeOffset="98835.21">31274 15857 0,'35'0'16,"0"18"-16,1-18 16,-1 0-16,0 0 0,53-18 15,-52 1-15,17-1 16,-18 0-16,-18 1 0,1-1 15,-36 1 1</inkml:trace>
  <inkml:trace contextRef="#ctx0" brushRef="#br0" timeOffset="99023.72">31574 15558 0,'0'88'15,"0"-176"-15,0 229 16,-18-88-16,18-18 0,0 18 16,0 0-16,0 0 0,0-18 15,0 0-15,0 18 16,18-18-16</inkml:trace>
  <inkml:trace contextRef="#ctx0" brushRef="#br0" timeOffset="99295.71">31838 16016 0,'-17'53'16,"34"-106"-16,-34 124 0,52-36 15,-18-17-15,54-1 16,-36-17-16,36-35 15,-18 17-15,-36-17 16,19 0-16,-19 17 16,-17-52-16,0 34 15,-53-17-15,18 36 16,-18 17-16,18 0 16,17 35-1,1-17-15,17-1 0</inkml:trace>
  <inkml:trace contextRef="#ctx0" brushRef="#br0" timeOffset="99534.34">32297 16069 0,'17'18'15,"-17"-36"-15,18 0 16,0-17-16,-1 17 0,1-17 15,17-18 1,-17 18-16,35 0 16,-36 17-16,1 18 0,70-18 15,-52 54 1,-1-1 0,0-17-1</inkml:trace>
  <inkml:trace contextRef="#ctx0" brushRef="#br0" timeOffset="99657.96">32949 15946 0,'36'0'15,"-72"0"-15,72 17 16,-54-17 0,0 18-1</inkml:trace>
  <inkml:trace contextRef="#ctx0" brushRef="#br0" timeOffset="100061.31">32085 15893 0,'-35'0'16,"17"17"-16,-17 1 0,-18 17 16,18-17-16,17-1 15,0 1-15,1 0 16,17-1-16</inkml:trace>
  <inkml:trace contextRef="#ctx0" brushRef="#br0" timeOffset="114892.26">23918 16439 0,'18'18'16,"17"-18"-16,-17 0 15,52 0-15,-34 0 16,70 0-1,-54 0-15,90 0 16,-54-18-16,71 18 16,-54 0-16,89-35 15,-105 35-15,-19 0 16,1-17-16</inkml:trace>
  <inkml:trace contextRef="#ctx0" brushRef="#br0" timeOffset="116330.22">29245 16404 0,'0'0'16,"53"0"-16,0 0 0,0 0 0,35 0 15,89 18-15,-72-18 16,142 17 0,-123-17-16,158 18 15,-158 0-15,17-18 0,-18 17 16,1-17-16,70 0 15,-106 0-15,-35 0 16</inkml:trace>
  <inkml:trace contextRef="#ctx0" brushRef="#br0" timeOffset="124006">19068 14199 0,'0'0'15,"17"0"-15,19 0 16,52-17-16,-18 17 15,19 0-15,122-18 16,-105 0-16,123 1 16,-123 17-16,-18-18 15,53 18-15,-105 18 16</inkml:trace>
  <inkml:trace contextRef="#ctx0" brushRef="#br0" timeOffset="125143.79">19950 15575 0,'-18'0'0,"0"0"16,18-17-16,-35 17 16,0 0-1,-1 17 1,19 1-16,-18-1 0,17 1 16,0 17-16,1 36 15,-1-18-15,18 0 0,0 0 16,35 35-16,-17-71 15,17 19-15,-17-19 16,17 1-16,18-18 0,18-18 16,-36 1-16,0-19 15,0 1-15,1-18 0,-1-35 16,-35 35-16,-35-53 16,17 53-16,-17-17 15,0 52-15,17 18 16,0 0-16,1 36 15,17-1-15,17 18 16,1 0-16,52 35 16,-17-35-16,71 17 15,-71-17-15,0-18 16,0 1-16,17 17 16</inkml:trace>
  <inkml:trace contextRef="#ctx0" brushRef="#br0" timeOffset="132819">25382 15134 0,'-17'0'16,"-19"-17"-16,1 17 15,-35 0 1,34-18-16,-69 18 15,34-18-15,-88 1 16,71 17-16,0 0 16,-106-18-16,88 0 0,-106 1 15,106 17 1,18-18-16,-18 18 0,18 0 16,-18 0-16,-52 18 15,105-18-15,-71 35 16,89-17-16,0-18 15,-53 35-15,52-35 0,1 18 16,-18-1 0,35-17-16,1 18 0,-19-1 15,19 1-15,-1-18 16,1 18-16,-1-1 0,0 1 16,1 0-16,-1 17 15,0-17-15,18-1 16,0 18-16,-17-17 0,17 17 15,0 1-15,0-1 16,0 18-16,0 0 0,0 53 16,0-53-16,17 52 15,-17-52-15,18-17 16,0 16-16,-18-16 0,17 34 16,1-34-16,35 17 15,-18-53-15,36 35 16,-18-35-16,52 17 15,-34 1 1,70 0-16,-53-1 16,-17 1-16,35 0 0,-18 17 15,124 0-15,-107-17 16,107-1-16,-106 1 16,106-18-1,-107 0-15,19-18 16,-18 18-16,17-17 0,106-1 15,-123 18-15,88-17 16,-105 17-16,69 0 16,-70 17-16,36-17 15,-71 0-15,17-17 16,-34-1-16,-1 0 16,-35 1-16,18-19 15,-18 19-15,0-36 16,0 0-16,0 0 15,0 0-15,0 0 16,0-88-16,0 70 16,0-87-16,-18 87 15,0-35-15,18 53 16,-17 0-16,-1 18 16,-35-18-16,18 36 0,-18-1 15,0 18-15,0 0 16,-53-18-16,36 18 15</inkml:trace>
  <inkml:trace contextRef="#ctx0" brushRef="#br0" timeOffset="134269.08">25806 10918 0,'-18'0'0,"-35"-17"16,36 17-16,-19-18 15,-52 1-15,17 17 16,1 0-16,-106 0 15,70 0-15,-124 17 16,89-17-16,0 35 16,0-17-16,0 0 0,-141 17 15,158-17-15,-105-18 16,123 0-16,-70 0 16,105 0-16,-70 0 15,88 0-15,-17 0 16,52 17-1,0-17-15,1 0 0,-1 0 16,0 18-16,18 0 16,-35-1-1,35 1-15,-18 0 0,1-1 0,-1 54 16,1-36 0,-1 0-16,18 18 0,-18 0 15,18 53-15,0-53 16,0 0-16,0-18 0,18 0 15,0 54-15,-18-72 16,17 18-16,1-17 16,-1 17-16,36 1 15,-35-36-15,17 17 0,-17 1 16,35-18-16,35 18 16,-35-1-16,0 1 0,17-1 15,19 1-15,105 17 16,-88-17-16,158 17 15,-140-35-15,17 18 16,0-18-16,0 0 0,18 0 16,176 0-1,-159 0-15,177-18 16,-159 1-16,-18 17 0,18-18 16,142 18-16,-178 0 15,-52 0-15,-18 0 0,-17-18 16,17 18-16,-70-17 15,-1 17-15,-17-18 0,-17 18 16,-19-35 0,19 0-16,-18-1 0,-1 1 15,-17-53-15,18-53 16,17 70-16,1 1 16,17-1-16,0-70 15,0 70-15,17-52 16,-17 70-16,0 0 15,-17 18-15,-19-18 0,1 18 16,-71-36-16,18 36 16,-123-18-16,87 35 15,-193 1 1,140 17-16,18 17 0,1 1 16</inkml:trace>
  <inkml:trace contextRef="#ctx0" brushRef="#br0" timeOffset="136044.61">31221 15240 0,'17'0'0,"-17"-18"16,0 1-16,-35-1 15,18 0-15,-54 1 16,18 17-16,-88 0 16,35 0-16,-123 0 15,88 0 1,-159 17-16,141-17 15,-17 18-15,-195-18 16,195 18-16,0-18 0,-177 17 16,194-17-1,0 18-15,1-18 0,16 0 16,19 18-16,-89-18 16,142 17-16,-36 1 15,71-18-15,17 18 16,36-1-1,17-17 1,-17 18-16,17-1 16,-18 1-1,-17 35-15,18-18 16,-18 1-16,18 17 0,-18-1 16,35 54-1,0-35-15,-17-18 0,52 35 16,-34-53-16,-19 0 15,19-17-15,-19 17 0,19-17 16,-1 17-16,-18-35 16,1 18-16,0 0 15,-1-1-15,1 1 16,0 0-16,35-1 16,17 1-1,54-18 1,52 0-1,-35 0 1,-53 0-16,1 0 0,87 0 16,106 17-1,-105 1-15,-36 0 16,17 17 0,-87-17-16,88-1 15,-89 1-15,18-18 16,89 18-16,-89-18 15,71 17-15,-71 1 16,0-18-16,0 17 0,53 1 16,-70 0-16,88-1 15,-89-17 1,71 18-16,-52-18 16,-19 0-16,1 0 15,-1 18-15,1-18 0,88 17 16,-89 1-16,71 0 15,-88-1-15,88-17 16,-70 0-16,70 0 16,-70 0-16,-19 0 15,1 0-15,36-17 16,-54 17-16,0-18 16,0 18-16,1 0 0,17 0 15,-36-18-15,36 18 16,-35 0-16,-1 0 15,1 0 1,0-17-16,-1-1 16,1 0-1,0 1-15,17-19 16,-17 1-16,-1 18 0,1-19 16,-18 19-16,17-54 15,1 36-15,-18-36 16,0 36-16,0 0 15,-18-1-15,1 1 0,-18-53 16,35 35-16,-36-35 16,36 35-16,-35-35 15,17 35-15,1-18 16,-1 54-16,0-19 16,18 19-1,-17-1-15,-1 0 16,0 1-16,1 17 15,-36-18-15,18 18 16,-1 0-16,-17-18 16,-17 18-16,-89-17 15,36-1-15,-177-17 16,106 0-16,-247 17 16,212 18-16,-1 18 15,19-1-15,17 1 0</inkml:trace>
  <inkml:trace contextRef="#ctx0" brushRef="#br0" timeOffset="137607.2">31186 10866 0,'17'0'0,"-17"-18"16,-35 18-1,17-18-15,-35 18 0,0 0 16,-88 0-16,53 0 16,-35 0-16,-1 0 0,-17 18 15,-159-18 1,141 0-16,1 0 0,-19 0 15,19-18-15,-142 18 16,159 0-16,0 0 0,35 18 16,0 0-16,-53 17 15,106-18-15,18 19 16,0-19-16,35 1 0,-18 17 16,36-35-16,17 36 15,-17-19 1,17 36-16,-35-35 15,0 52 1,0-34-16,-18 52 16,1-35-16,17 0 0,-18 0 15,18-1-15,-18 19 16,18-36-16,0 36 16,18-53-16,-18 17 15,18-18-15,-1-17 16,1 0-16,35 0 15,-36 18-15,19-18 0,-19 0 16,19 0-16,34 18 16,-35-1-16,18 1 0,0-18 15,71 35 1,34-35-16,-69 18 16,-1-18-16,18 0 0,0 0 15,17 0-15,0 18 0,124-1 16,-105-17-16,-1 18 15,0-18-15,17 17 0,-16-17 16,140 18 0,-141-18-16,-18 0 15,19 18-15,-19-18 0,0 0 0,1 17 16,105-17-16,-123 0 16,-35 0-16,17 0 15,-18 0-15,54 0 16,-71 0-16,-18 0 0,18 0 15,0-17-15,-18 17 16,-17-18-16,-18 0 16,0-17-1,-18 18-15,18-1 16,-17-17-16,-19-36 16,36 36-16,-17-18 0,17 0 15,0 0-15,0-18 0,17 19 16,1-37-1,-18 36-15,35-35 16,-35 35-16,0-17 16,0 35-16,0-1 0,-17 1 15,17 17-15,-18-17 16,0 35-16,1-18 16,-36 1-1,0 17-15,-18-18 0,1 0 16,-19 18-16,-157-52 15,87 34-15,-18 0 0,-17 1 16,0-1-16,-423 18 16</inkml:trace>
  <inkml:trace contextRef="#ctx0" brushRef="#br0" timeOffset="180072.63">5345 15558 0,'0'-18'16,"0"36"15,17 17-15,1 0-16,-18 18 15,18 0-15,-18 17 0,17 54 16,-17-71-16,0 17 16,0 1-16,18-36 15,-18 1-15,17-19 16</inkml:trace>
  <inkml:trace contextRef="#ctx0" brushRef="#br0" timeOffset="180792.46">5944 15610 0,'-17'0'16,"17"18"0,17 17-1,-17 1-15,18-1 16,-18 0-16,18 0 0,-1 18 0,-17-17 15,18 17-15,-18-18 0,18 18 16,-18-18 0,0 0-16,0-17 15,0 0 1,0-36 0,-18-17-16</inkml:trace>
  <inkml:trace contextRef="#ctx0" brushRef="#br0" timeOffset="181151.43">5927 15646 0,'0'0'0,"17"-18"0,1 18 16,0-18-16,17 1 0,35 17 15,-34 0-15,-1 17 16,0 1-16,-17 0 15,-18 17-15,0 0 0,0 36 16,0-36 0,-18 36-16,1-54 15,-1 36-15,36-35 16,-1-1 0,36 1-1,-35 0-15,17-1 16,-17-17-16,-1 36 15,1-36-15,-18 17 0,-18-17 16,18 18-16,-17 0 16,-19-18-16,19 0 0,-54 17 15,36-17-15,17 0 16,-35 0-16,36 18 16,-1-18-16</inkml:trace>
  <inkml:trace contextRef="#ctx0" brushRef="#br0" timeOffset="183297.34">7373 15787 0,'-18'35'16,"1"-17"-1,17 52-15,0-34 16,35 16-16,-35-34 15,18 0-15,-1-1 0,36-17 16,-53 18 0,36-36-16,-36 1 15,0-1 1,17 18 0,1 0-1,17 18-15,-17-18 16,35 35-1,-18-35-15,-17 0 0,17 0 16,18-18-16,-53 1 16,17-19-16,-17 19 15,-35-36 1,17 35-16,1 18 0,-1-17 16,1 17-16,-1 0 0</inkml:trace>
  <inkml:trace contextRef="#ctx0" brushRef="#br0" timeOffset="183560.71">7973 15893 0,'-18'53'15,"36"-106"-15,-36 123 0,18-35 16,0 1-16,0-19 15,35 1-15,-17-18 16,35 0-16,-35 0 16,17-35-1,-35 17-15,0 0 0,0 1 0,-18-18 16,1 17 0,-36-17-16,35 35 15,-17 0-15,35 17 16</inkml:trace>
  <inkml:trace contextRef="#ctx0" brushRef="#br0" timeOffset="183787.2">8273 16034 0,'-18'0'16,"36"0"-16,-54-18 0,36 0 15,0-17-15,0 18 16,18-19-16,0 19 16,17-1-16,-17 18 15,17 0 1,-18 0-16,1 0 16,0 18-16,-1-18 0,1 17 15</inkml:trace>
  <inkml:trace contextRef="#ctx0" brushRef="#br0" timeOffset="184082.19">8484 15910 0,'-17'36'0,"17"-19"15,0 1-15,0-1 16,0 1-16,17 0 0,1-1 0,0-17 16,17 0-1,-17-17-15,-1-54 16,-17 36-16,0-18 15,0 0-15,-17-35 16,17 17-16,-18 18 0,-35-52 16,35 69-1,1 1-15,-1 17 0,18 36 16,18 53 0,-18-1-16,35 54 15,0-54-15,18 36 16,-35-53-16,52 17 15,-52-52-15,17 0 16</inkml:trace>
  <inkml:trace contextRef="#ctx0" brushRef="#br0" timeOffset="184320.66">8784 15840 0,'0'0'15,"-17"17"-15,17 1 0,17 17 0,1-17 16,17 17-16,-17-17 16,35 17-16,-36-17 15,1-1 1,-18 1-16,-18 0 16,-17-18-16,0 0 15,-18 0-15,35 0 16,1 0-16,-1-18 0</inkml:trace>
  <inkml:trace contextRef="#ctx0" brushRef="#br0" timeOffset="184754.61">10601 15399 0,'0'0'0,"0"17"16,18 54-16,-18-18 15,0 0-15,17 0 0,-17 17 16,18 18-16,-18-35 16,35 0-1,-17-35-15,-1-18 16,1 0-16</inkml:trace>
  <inkml:trace contextRef="#ctx0" brushRef="#br0" timeOffset="185011.29">10989 15734 0,'18'88'15,"-36"-176"-15,36 211 0,-1-87 0,19 17 16,-1-36-16,35-17 16,-34 0-16,-1-17 15,0-1-15,1-35 16,-36 35-16,-18-52 15,0 35-15,-17-1 16,0 1-16,-36 0 16,36 17-16,-18 18 15,35 0-15,18 35 16</inkml:trace>
  <inkml:trace contextRef="#ctx0" brushRef="#br0" timeOffset="185277.72">11483 15663 0,'0'53'15,"0"-106"-15,-18 142 0,36-19 16,-18-35-16,53 1 16,-18-19-1,36-17-15,-36 0 16,18-17-16,-35-1 15,-1-35-15,-17 35 16,-17-34-16,-19 34 16,19 0-16,-19 1 15,-34-19-15,34 36 16,19-17-16,-18 17 0</inkml:trace>
  <inkml:trace contextRef="#ctx0" brushRef="#br0" timeOffset="185773.03">11959 15522 0,'0'0'0,"0"18"15,18 17-15,-1-17 16,1 17-16,0 0 0,-1 1 15,1 17 1,-18-18-16,18 0 16,-36-35-16,0-18 15,18 1-15,-17-54 16,17 36-16,0-18 16,17 0-16,36-35 15,-17 53-15,-19 17 16,18 0-16,-17 18 0,17 18 15,-35 17-15,0 1 16,0 52-16,-17-53 16,-1 18-16,18-18 0,-18 1 15,18-19-15,0 36 16,18-53-16,0 18 16,-1-1-16,19-17 0,-1 18 15,0 0-15,-17-18 16,-18 17-16,0 1 15,-18 0-15,1-18 0,-19 17 0,-17 1 16,-52 17-16,52-17 16,-36-18-1,54 0-15,18 0 16,17-18-16,17 0 16,18 1-16</inkml:trace>
  <inkml:trace contextRef="#ctx0" brushRef="#br0" timeOffset="186488.77">9613 15822 0,'18'0'0,"35"0"15,0 0-15,-18 0 16,18 0-16,0 0 16,17 18-16,-17-18 0,-17 0 15</inkml:trace>
  <inkml:trace contextRef="#ctx0" brushRef="#br0" timeOffset="187409.47">13070 15681 0,'-17'0'16,"17"18"-16,0 35 15,0-18-15,17 53 16,-17-53-1,18 1-15,0-19 0,-1 1 16,19-1-16,-19-17 16,19 0-16,-19-17 15,1-36-15,-18 35 16,17 1-16,-17-1 0,18 0 16,0 36-1,-1 0-15,1-1 16,17 36-16,-17-35 15,0-1-15,-1 1 0,18 0 16,-17-1-16,0-17 16,-18-17-1,0-1 1,0 0-16,0-34 16,0 34-16,0 0 0,0 1 15,17-1 1,19 18-16,-19 0 15,19 0 1,-19 18-16,36-18 16,-35 0-16,-1 0 15,-17 17 1,0 1-16,0 0 0,0-1 0,0 1 16,0-1-16,18 19 15,0-19 1,-1-17-16,19 0 15,-19 0-15,1-17 16,0-1-16,-18 0 0,0-17 16,-18 18-16,-17-1 15,-1 0 1,1 18-16,17 0 16</inkml:trace>
  <inkml:trace contextRef="#ctx0" brushRef="#br0" timeOffset="187625.17">14023 16016 0,'-18'0'16,"18"-35"-1,0 17-15,0-17 0,0 0 16,18 17-16,17-35 15,-17 35-15,-1 1 0,1-1 16,0 18 0,-1 0-16,1 18 0,-18-1 15,18 1-15</inkml:trace>
  <inkml:trace contextRef="#ctx0" brushRef="#br0" timeOffset="187969.93">14288 15840 0,'-18'17'16,"0"1"-16,18 17 15,0-17-15,0 17 0,0-17 16,18-18-16,0 17 0,34-17 16,-16-17-16,17-36 15,-36 18-15,19-36 16,-36 36-16,-18-71 15,0 71-15,-17-53 16,0 35-16,-1 0 16,-16-18-1,34 53-15,0 18 0,1 18 16,17 0-16,0 70 16,17-35-16,1 0 0,52 70 15,-34-70-15,34 53 16,-17-71-1,-18-17-15,36 17 16,-36-35-16,-17 0 16</inkml:trace>
  <inkml:trace contextRef="#ctx0" brushRef="#br0" timeOffset="188215.08">14764 15752 0,'0'0'0,"-18"0"15,0 0-15,18 17 16,18 1 0,0-1-1,-1 1-15,1 0 0,0-1 16,-1 19-16,-17-1 16,0 0-16,0-17 15,-17-1-15,-1 1 16,0 0-16,-17-1 0,17-17 15,-17 0-15,0 0 16,17 0-16</inkml:trace>
  <inkml:trace contextRef="#ctx0" brushRef="#br0" timeOffset="189559.21">14728 15769 0,'18'0'16,"0"0"15,-1 0-15,1 0-16,35-35 15,-35 35-15,-1 0 0,1-18 16</inkml:trace>
  <inkml:trace contextRef="#ctx0" brushRef="#br0" timeOffset="202067.62">22490 11977 0,'-18'0'15,"0"17"1,18 1-16,-17 0 15,-19 17-15,19 18 16,-1 17-16,-70 89 0,53-71 16,-54 106-1,37-88-15,-19 53 16,53-88-16,-17 34 16,35-87-16,-18 0 0,18-1 15,18-17-15,0-17 16,17-36-1</inkml:trace>
  <inkml:trace contextRef="#ctx0" brushRef="#br0" timeOffset="202356.58">22190 11977 0,'17'-18'16,"-34"36"-16,34-53 0,1 17 0,53-35 16,17 18-1,-35 17-15,-18 0 0,18 18 16,17 0-16,-34 0 16,-19 36-16,1-19 0,0 19 15,-1 52 1,-17-53-16,-17 18 0,17 0 15,-18-18-15,18 53 16,0-52-16,0-1 0,0 0 16,18-17-16</inkml:trace>
  <inkml:trace contextRef="#ctx0" brushRef="#br0" timeOffset="203530.38">22013 13070 0,'0'-17'0,"0"34"16,0 1-1,0 17-15,0 36 16,0-36-16,18 36 16,-18-18-16,18 105 15,-1-52-15,1-18 16,0 18-16,-1 18 0,18 105 16,-17-123-16,17 17 15,1-17-15,-1-18 0,0 1 16,0-1-16,36 35 15,-36-70-15,1-18 0,34 36 16,-52-36 0,17-17-16,-17 0 15,-18-1-15,17 1 0,1-1 16,-36-17 0,1 0-16</inkml:trace>
  <inkml:trace contextRef="#ctx0" brushRef="#br0" timeOffset="203802.81">22296 14887 0,'17'53'16,"-34"-106"-16,52 141 0,0-52 0,-17-1 15,-1 0-15,19 1 0,-19-1 16,19-18-16,-1 19 16,0-19-16,0 1 0,18 0 0,-17-18 15,34-36-15,-35 19 16,18-19 0,-35 1-16,-18 18 0,18-19 0,-18-17 15,0 36 1</inkml:trace>
  <inkml:trace contextRef="#ctx0" brushRef="#br0" timeOffset="205408.9">32967 12488 0,'18'0'15,"-1"36"1,1-1-16,17 0 16,-17 18-16,17 0 0,0 18 15,18 17-15,-17 0 0,-19 0 16,36 141 0,-35-123-16,0 18 0,-18-1 15,-18 1-15,0 123 16,1-124-16,-19-17 0,19 17 15,-36 89 1,35-124-16,-17 0 0,0 36 16,-1 17-1,36-106-15,0 18 16,0-35 0,18-36-16</inkml:trace>
  <inkml:trace contextRef="#ctx0" brushRef="#br0" timeOffset="205692.43">32861 14623 0,'18'53'0,"-36"-106"0,36 141 15,0-35-15,17 35 16,-35-35-16,35 35 16,-17-53-16,-1-17 15,1 17-15,0-17 0,17-18 16,-17 0-16,52 0 16,-35-18-16,36-17 15,-53 17-15,17 18 16,-17-53-1</inkml:trace>
  <inkml:trace contextRef="#ctx0" brushRef="#br0" timeOffset="206388.31">32844 12735 0,'0'0'0,"0"18"15,17 0-15,-17-1 16,36-17-16,-19 0 16,36-17-1,-18-1-15,-17-17 0,17-1 16,1-52-16,-19 35 16,1 0-16,-18 0 0,17 1 15,-17 16-15,0-17 16,0 36-16,0-1 0,18 36 31,17 35-31,1 0 16,70 17-16,-71-35 15,71 36-15,-71-36 16,0-17-16</inkml:trace>
  <inkml:trace contextRef="#ctx0" brushRef="#br0" timeOffset="-210540.06">3951 15998 0,'-18'0'0,"36"0"47,35 18-47,-18 0 15,18-18-15,0 17 0,0-17 16,0 18-16,0-18 16,53 0-16,-71 0 15,36 0-15,-54 0 16,18-18-16,-35 1 15</inkml:trace>
  <inkml:trace contextRef="#ctx0" brushRef="#br0" timeOffset="-210266.41">4374 15840 0,'0'0'0,"18"0"15,0 17 1,17 1-16,18 17 16,-18-17-16,0 17 0,1-17 15,34-1 1,-34 1-16,-1-18 0,-17 18 16,-1-1-16,1 1 15,-18 0-15,-35 17 16,-1-17-16,1 17 15,0-17-15,-54 52 0,37-52 16,-1 52 0,17-52-16</inkml:trace>
  <inkml:trace contextRef="#ctx0" brushRef="#br0" timeOffset="-207787.16">4163 17480 0,'-18'0'16,"1"0"-16,17-17 15,-18 17-15,36 0 32,17 17-17,35 1-15,-17-18 16,71 17-16,-71-17 16,70 0-1,-70 0-15,35 0 16,-52 0-16,-1 0 15,-18 18-15</inkml:trace>
  <inkml:trace contextRef="#ctx0" brushRef="#br0" timeOffset="-207480.48">4604 17304 0,'0'0'15,"35"17"-15,0 1 0,36 17 16,-18-17-16,0 0 0,53 17 16,-54-17-1,-16-18-15,-1 17 0,0-17 16,-17 0-16,0 18 15,-18-1-15,-36 36 16,19-35-16,-54 70 16,18-53-16,-17 36 15,52-36-15,-35 18 16,53-35-16</inkml:trace>
  <inkml:trace contextRef="#ctx0" brushRef="#br0" timeOffset="-203449.33">5733 17145 0,'0'18'31,"17"35"-31,-17-1 16,18 1-16,-18 53 15,18-53-15,-18 0 0,17-18 16,1 54 0,-18-54-16,17 0 0,-17-17 15,36-18-15</inkml:trace>
  <inkml:trace contextRef="#ctx0" brushRef="#br0" timeOffset="-203149.8">6121 17410 0,'0'17'0,"0"54"16,0-36-1,53 36-15,-36-36 16,19-17-16,34-1 16,-17-17-16,0-35 15,-35 17-15,17-35 16,-35 18-16,-18-18 16,-17 36-1,17-19-15,-52 1 16,-1 0-16,36 35 15,-18 0-15,53 17 16,-18 1 0</inkml:trace>
  <inkml:trace contextRef="#ctx0" brushRef="#br0" timeOffset="-202865.54">6615 17498 0,'0'70'16,"0"-140"-16,0 176 0,17-71 15,1 0-15,0-17 0,17-1 16,0-17-16,0 0 0,-17 0 16,17 0-16,-17-17 15,35-54-15,-53 36 16,0-18-1,0 35-15,-18-17 0,-17 18 0,17 17 16,-52-18 0,34 18-16,-16 0 15,16 18-15,36-1 0,-17-17 16</inkml:trace>
  <inkml:trace contextRef="#ctx0" brushRef="#br0" timeOffset="-202465.87">7144 17286 0,'0'18'0,"0"-36"0,0 71 15,17-18-15,1 36 16,-18-18-16,18 0 0,-1 0 16,1 35-1,-18-53-15,18-17 0,-1 17 16,-17-53 0</inkml:trace>
  <inkml:trace contextRef="#ctx0" brushRef="#br0" timeOffset="-202192.85">7461 17392 0,'-35'35'15,"17"-17"-15,-35 0 16,36-1-16,-36 18 15,18-17-15,35 0 16,0-1-16,17 1 16,1-18-16,35 18 15,-18-18 1,0 17-16,18 1 0,0 17 16,-18-17-16,-17-1 15,0 19-15,-18-19 16</inkml:trace>
  <inkml:trace contextRef="#ctx0" brushRef="#br0" timeOffset="-201430.18">8872 17515 0,'0'-17'15,"0"34"-15,0-52 0,-17 35 16,17 18-1,0 52 1,17-34-16,-17-1 0,18 35 16,0-52-16,-1 0 15,1-1-15,0 1 0,-1-18 16,1 0-16,-1-18 16,1 1-16,-18-1 0,18 0 15,-18 1 1,17 17-1,19 35-15,-19 0 16,19-17-16,-19-18 0,54 35 16,-54-35-16,19-17 15,-19 17-15,-17-18 16,18 0-16,-36-35 16,18 18-16,-53-35 15,18 17 1,18 35-16,-1 0 0</inkml:trace>
  <inkml:trace contextRef="#ctx0" brushRef="#br0" timeOffset="-200840.93">9613 17639 0,'0'-18'16,"-17"18"-16,-1 0 16,0 0-1,18 18-15,-17 0 16,-1 34-16,18-34 16,18 17-16,-18-17 15,53-18 1,-36 0-16,36-18 15,-35 18-15,-1-17 16,1-1-16,0 0 0,-18-34 16,0 34-16,-36-17 15,19 17-15,-1 18 16,0 0-16,-17 0 0,0 18 16,17-1-16</inkml:trace>
  <inkml:trace contextRef="#ctx0" brushRef="#br0" timeOffset="-200573.84">9895 17745 0,'0'0'15,"-17"17"-15,17 1 0,0 0 16,0-36-1,-18-17 1,18 17-16,0-17 16,0 0-16,0-1 0,18-34 15,-1 52-15,19-17 16,-19 35-16,19 17 16,-19-17-1,1 18-15,0-18 16</inkml:trace>
  <inkml:trace contextRef="#ctx0" brushRef="#br0" timeOffset="-200206.62">10160 17515 0,'0'0'0,"-18"18"16,18 0-16,-17 17 15,17 0-15,35 1 16,-35-19-1,53-17-15,-35-17 16,-1-1-16,1-17 16,-1-1-16,-17 1 0,18-18 15,-18 18-15,-18-53 16,1 52-16,-1 1 0,-35-35 16,18 52-1,17-17-15,-17 17 16,17 18-16,18 18 15,0 17-15,36 35 16,-1-34-16,-17 17 0,17-18 16,-17 0-16,17 1 15,18 34-15,-36-35 16,19 1-16,-19-19 0,1-17 16,17 18-16,1-36 15</inkml:trace>
  <inkml:trace contextRef="#ctx0" brushRef="#br0" timeOffset="-199956.45">10619 17410 0,'-36'35'16,"72"-70"-16,-89 70 0,35-17 15,0-1-15,18 1 0,0-1 16,53 1-1,-35-18-15,17 18 0,18-1 16,-35 1-16,-1-18 16,1 35-16,-18 1 15,-18-19-15,-17 18 16,0-35-16,0 18 0,-1 0 16,-34 17-1,35-35-15</inkml:trace>
  <inkml:trace contextRef="#ctx0" brushRef="#br0" timeOffset="-190419.36">5292 16528 0,'0'-18'16,"17"18"0,1 0-1,0 0 1,-1 0 0,1 0-1,0-18-15,-1 18 0,1 0 16,17 0-16,0 0 15,1-17-15,17 17 16,-36 0-16,18 0 16,-17 0-16,17 0 0,18 0 15,-17 0-15,16 0 16,-16 17-16,17-17 16,-36 18-16,54-18 15,-53 0-15,52 0 16,-35 18-16,36-18 15,-36 0 1,53-18-16,-52 18 16,17 0-16,52-18 15,-52 18-15,88-35 16,-70 35-16,0-18 0,70-17 16,-71 18-1,18 17-15,-17-18 16,0 18-16,-1 0 0,71 0 15,-70 0-15,70 18 16,-53-18-16,53 0 16,-70 0-16,70 0 15,-71 0-15,71 0 16,-70-18-16,70 18 16,-70 0-16,-1 0 15,1 0-15,-1 0 0,1 0 16,70 0-16,-70 0 15,-1 0-15,54 0 16,-1-18 0,-52 18-16,-1 0 0,54 0 15,17 0 1,-71-17-16,1 17 16,52 0-16,-52 0 15,52 0-15,-52 0 16,35 0-16,-36 0 15,36 0-15,-35 17 16,-18-17-16,17 0 16,-17 0-16,18 0 0,52 0 15,-70 0-15,71 0 16,-72 18-16,72-18 16,-54 18-16,36-1 15,-35-17-15,-18 0 16,0 0-16,17 0 0,54 18 15,-71-18-15,88 0 16,-71 0 0,19 0-16,69 0 15,-87 0-15,88 0 16,-71 0-16,-18 0 0,19 0 16,-19 0-16,18 17 15,-17-17-15,105 0 16,-105 0-16,88 18 15,-71-18-15,70 0 16,-69 0-16,87 18 16,-70-18-16,70 0 15,-70 0-15,70-18 16,-70 18-16,53-18 16,-71 18-16,36 0 15,-54-17-15,18 17 16,-52 17-16,-1-17 15</inkml:trace>
  <inkml:trace contextRef="#ctx0" brushRef="#br0" timeOffset="-152475.02">13176 16739 0,'0'18'16,"0"0"-1,18-1-15,-18 1 0,18 52 16,-18-34-16,17 34 15,-17-34-15,18 16 16,-18-16-16,0-1 0,17 53 16,1-53-16,0 18 15,-18-17 1,17 17-16,-17-36 16,0 1-16,0 0 0,0-1 15,-17 1-15,-1-18 16,0 0-1,-17 0-15,18 0 0,-19 0 16,1 0-16,-53 0 16,35 0-16,-71 0 15,54 0-15,-71 17 16,70-17-16,1 18 16,-1-18-16,-52 18 15,70-1-15,0-17 16,0 0-16,18 0 0,-1 0 0,1 0 15,17-17-15,1-1 16,17 0-16,0 1 16,17-1-16,-17 1 15</inkml:trace>
  <inkml:trace contextRef="#ctx0" brushRef="#br0" timeOffset="-152131.6">12241 17233 0,'0'-17'16,"-17"17"-16,-19 17 16,19-17-16,-36 35 15,0-17 1,-18 17-16,36-17 16,-18 35-16,18-18 15,35 18-15,0-18 16,18-17-16,-1 17 15,19 1-15,-1-1 16,18 0-16,-18-17 0,71 35 16,-71-36-16,0 1 0,-17 17 15</inkml:trace>
  <inkml:trace contextRef="#ctx0" brushRef="#br0" timeOffset="-150228.9">5680 18115 0,'17'18'31,"1"-18"-16,0 0-15,-1 17 16,36-17 0,-18 0-16,18 0 15,-17 0-15,-1 0 16,0 18-16,53-18 16,-52 18-16,-1-18 0,71 17 15,-71-17-15,71 0 16,-36 0-16,36 18 15,-53-18-15,0 0 16,71 18 0,-54-18-16,54 17 15,34-17-15,-87 0 16,88 0-16,-71 0 16,71 18-16,-71-18 15,0 0-15,0 0 16,0 0-16,1 18 0,-1-18 15,18 0-15,88-18 16,-106 18-16,106-18 16,-88 18-16,88 0 15,-88 0-15,88 0 16,-89-17-16,-16 17 16,140-18-16,-123 0 15,123 1-15,-123 17 16,123-18-16,-123 18 15,0-18-15,106 1 16,-107 17-16,72-18 16,-89 1-16,53-1 15,-106 18-15,36 0 16</inkml:trace>
  <inkml:trace contextRef="#ctx0" brushRef="#br0" timeOffset="-128412.19">18697 17251 0,'18'88'15,"-36"-176"-15,54 229 0,-19-70 0,1-1 16,-1 1-16,1-1 16,0-17-16,35 35 15,-36-70-15,-17 0 16,0-36-16,-35-53 16,17 1-16,-52-54 15,35 54 1,-18-71-16,35 88 15,0-18-15,18 1 16,18 52-16,17 0 0,-17 18 16,70 18-16,-17 53 15,-36-36 1,18 71-16,-36-53 16,1 35-16,-18-53 15,-18 36-15,18-36 16,0 0-16,0-17 15,53-1-15,-35-17 16,53 36 0,-36-36-16,-18 35 15,1-17-15,0-1 0,-54 36 16,19-35-16,-71 35 16,52-36-16,-52 1 15,53-18-15,-18 0 16,35 0-16,1 0 15,17-18-15,17 1 16</inkml:trace>
  <inkml:trace contextRef="#ctx0" brushRef="#br0" timeOffset="-127959.68">19350 17427 0,'0'0'0,"0"36"16,18 16-16,-1-16 0,1 17 15,17 70-15,0-88 16,1 54-16,-19-72 16,-17 1-16,18-1 15,-36-17 1,-17-52-16,17 16 15,-17-87-15,35 52 16,-18-87-16,18 87 16,0 18-16,53-18 15,-35 71-15,0 0 16,17 0-16,0 36 16,-17-1-16,-18 18 0,0 18 15,-18-19-15,-17 37 16,17-54-16,-35 18 15,18-36-15,17-17 16,18 18 0,18-18-16,0 0 15,17 0-15,18 0 16,-18 0-16,18 0 0,18 0 16,-36 0-16,0 18 15</inkml:trace>
  <inkml:trace contextRef="#ctx0" brushRef="#br0" timeOffset="-127523.02">19985 17709 0,'0'0'0,"0"36"16,-18 34-16,18-52 15,0 17 1,0-17-16,-17-36 16,17 1-16,-18-19 15,18-34-15,0 17 16,0-71-16,0 71 16,0 18-16,0 0 0,0 0 15,18 35 1,17 35-16,-35-17 15,18 34-15,34 37 16,-34-54-16,0 18 0,17-18 16,18 36-1,-35-54-15,17 1 0,0-18 16,-17-18-16,17-17 16,-35 0-16,0-1 15,-18-69-15,1 52 16,-1 0-16,-17 18 15,17-1-15,1 1 0,-1 17 16,0 1-16,1 17 16</inkml:trace>
  <inkml:trace contextRef="#ctx0" brushRef="#br0" timeOffset="-127110.7">20549 17727 0,'0'71'16,"0"17"-1,0-35-15,18-36 0,-18 19 16,18-36-16,-18-18 16,0-17-1,0-53-15,0 35 16,0-18-16,0 1 15,0-1-15,17-70 16,-17 88-16,18 18 16,0 35-16,17 35 15,-18 0-15,19 18 16,17 53-16,-18-35 0,35 52 16,-34-70-1,-1-18-15,53 0 16,-35-35-16,-18 0 0,1-17 15,-1-36-15,-17 0 16,-18 0-16,-18-88 16,-53-71-1,1 36 1,35 105-16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22:55:11.81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21908 10989 0,'17'35'16,"-17"-17"-16,0 88 16,0-53-16,0 17 0,0-17 15,0 53-15,0-71 16,0 1-16,18-1 0,17-18 15,-17 1-15</inkml:trace>
  <inkml:trace contextRef="#ctx0" brushRef="#br0" timeOffset="266.7">22243 11359 0,'0'0'16,"0"53"-16,0-17 16,17-19-16,19 1 0,16-18 15,1 0-15,18-35 16,-36 17-16,18-53 16,-53 36-16,0 0 15,-17-18-15,-1 18 0,-17 17 16,-36-35-1,36 53-15,-18 18 16,35-1-16,18 19 0,0-19 16</inkml:trace>
  <inkml:trace contextRef="#ctx0" brushRef="#br0" timeOffset="445.08">22807 11553 0,'0'0'0,"-35"36"0,17-1 16,1-17-16,-19 35 16,36-36-16</inkml:trace>
  <inkml:trace contextRef="#ctx0" brushRef="#br0" timeOffset="761.9">23125 11342 0,'-36'70'15,"72"-140"-15,-72 158 0,36-17 16,36-54-16,17 1 16,-18-1-16,0-17 15,53-35-15,-52 18 16,16-36-16,-34 17 16,-18-17-16,0 18 15,-53-18 1,18 18-16,0 17 0,-36 18 15,36 0-15,17 0 16,1 0-16,-1 0 0</inkml:trace>
  <inkml:trace contextRef="#ctx0" brushRef="#br0" timeOffset="1051.9">23636 11271 0,'-35'53'16,"70"-106"-16,-70 124 0,17-36 15,18-17-15,18 17 0,17 0 16,-17-35-16,52 18 16,-34-18-16,-1-18 15,0 1-15,-17-19 0,17 1 16,-35 0-16,-18-18 15,18 35 1,-52-17-16,16 17 16,-52 18-16,70 0 15,-17 0-15,17 0 16,18 18-16</inkml:trace>
  <inkml:trace contextRef="#ctx0" brushRef="#br0" timeOffset="1352.68">24059 11218 0,'18'18'16,"-36"0"-16,18-1 0,0 54 15,18-54-15,0 19 0,-1-1 16,36 0-1,-17-35-15,34 18 16,-35-36-16,18 1 16,-35-19-16,0 19 0,-18-1 15,0-35-15,-36 18 16,19 17-16,-36 1 16,17-19-16,-16 19 0,-54-1 15,53 18-15,18 18 16,-18-1-16</inkml:trace>
  <inkml:trace contextRef="#ctx0" brushRef="#br0" timeOffset="2224.98">22278 11183 0,'-18'35'16,"1"-17"-16,17 0 0,-18 35 15,0-36-15,18 1 16,0-1-16</inkml:trace>
  <inkml:trace contextRef="#ctx0" brushRef="#br0" timeOffset="5488.64">27464 10989 0,'-18'-18'15,"36"36"-15,-18-53 0,17 17 16,19 0-16,34 1 15,-34 17 1,-1 0-16,0 17 16,0-17-16,1 18 0,-1 35 15,-35-35-15,0 35 16,0-36-16,-35 19 16,17-19-16,0 18 15,1-17-15,17 0 16,0-1-16,17 1 15,19 35 1,17-35-16,-36-1 0,1 1 16,-18-1-16,17 19 15,-34-36-15,-18 0 16,-1 17-16,-34-17 16,34 0-16,-34 0 15,35 0-15,17 0 0,0 0 16,18-17-1,18 17-15</inkml:trace>
  <inkml:trace contextRef="#ctx0" brushRef="#br0" timeOffset="5945.62">28222 11130 0,'-17'0'15,"34"0"-15,-70 0 0,36 0 16,-1 18-16,0-1 16,1 1-16,-1 0 0,18 35 15,0-18-15,0 18 16,35-36-16,18 19 16,-17-19-16,52-17 15,-53-17-15,36-19 16,-54 1-16,1-18 15,-18 36-15,-18-36 16,-17 17 0,0 19-16,-1-1 0,-34 18 15,52 0-15,-17 0 16,35 18-16,-18-1 16,36 1-16</inkml:trace>
  <inkml:trace contextRef="#ctx0" brushRef="#br0" timeOffset="6238.9">28681 11165 0,'-35'-17'16,"70"34"-16,-88-34 0,35 34 15,18 1-15,0 35 16,0-18-16,36 36 15,-1-54-15,-18 1 0,36 0 16,36-1 0,-54-17-16,53-17 15,-70-19-15,17-16 16,-35 16-16,-35-17 16,-1 18-16,-34-18 15,17 36-15,0-1 16,18 18-16,-18 0 15,0 18-15,18-1 0</inkml:trace>
  <inkml:trace contextRef="#ctx0" brushRef="#br0" timeOffset="10226.62">20867 11377 0,'0'0'0,"17"18"16,36-18-16,-17 17 15,52-17 1,-35 0-16,0 0 16,0 0-16,-18-17 0,53 17 15,-70-18-15,17 0 16</inkml:trace>
  <inkml:trace contextRef="#ctx0" brushRef="#br0" timeOffset="10449.66">21220 11183 0,'35'0'15,"-17"0"1,34 18-16,-16-1 15,-1-17-15,-17 18 0,17 0 16,-17 17-16,17 18 16,-35-18-16,-18 0 0,-17 18 15,0-35 1,-1 17-16,-34 18 16,35-35-16,-1 17 15</inkml:trace>
  <inkml:trace contextRef="#ctx0" brushRef="#br0" timeOffset="11473.6">26564 11254 0,'0'0'16,"18"0"0,17 0-1,36 0-15,-18 0 16,-1 0-16,37-18 16,-54 18-16,0 0 0,18 0 15,-35 0-15</inkml:trace>
  <inkml:trace contextRef="#ctx0" brushRef="#br0" timeOffset="11706.88">26952 11113 0,'36'0'16,"-19"0"-16,1 17 15,-1 1-15,19-18 0,34 35 16,-52-35-16,35 35 16,-36-17-16,1 17 15,-36-17-15,1 0 16,-1-1-16,-17 18 0,-53 1 16,52-1-16,-16-17 15</inkml:trace>
  <inkml:trace contextRef="#ctx0" brushRef="#br0" timeOffset="29430.95">5927 11871 0,'0'-18'15,"-18"18"32,18 18-31,18-18 62,-1 18-62,1-18-1,0 0 1,-1 17-16,19-17 15,-19 0-15,1 0 0,52 0 16,-52 18-16,53-18 16,-54 0-16,54 0 15,-54 0-15,36 18 16,-17-18-16,16 0 16,-34 0-1,70 0-15,-52 0 16,34-18-16,-17 18 15,18-18 1,-36 18-16,18 0 16,-18 0-16,0 0 0,36 18 15,-36-18-15,0 0 16,1 0-16,-1 0 0,53 0 16,-52 0-16,-1 0 15,0 0-15,53 0 16,-52-18-16,34 18 15,-35-17-15,36 17 16,-53 0-16,52 0 16,-52 0-16,17 0 15,-17 0-15,-1 0 16,1 0 0,0 0-1,-1 0-15,1 0 16,0 0-16,-1 0 15,1 0 1,-1 0-16,1 0 0,0 0 16,-1 0-16,1 0 15,0 0-15,17 0 0,18 0 16,-36 0-16,36 17 16,-17-17-16,34 0 15,-17 0-15,-18 0 16,54 0-16,-36 0 15,-18 0-15,71 0 16,-53 0-16,-1 0 0,1 0 16,18 0-16,-18 0 0,88 0 15,-70 0-15,87 0 16,-87 0 0,17 0-16,71-17 15,-71 17-15,0 0 0,89-18 16,-89 18-16,-18 0 15,18 0-15,-17-18 16,0 18-16,-1 0 16,-17 0-16,0 0 0,35 0 15,-70 0-15,17 0 16,-17 0-16</inkml:trace>
  <inkml:trace contextRef="#ctx0" brushRef="#br0" timeOffset="44712.98">2205 9243 0,'-18'0'16,"-52"0"-1,34 17-15,-17-17 0,-70 36 16,70-19 0,-17-17-16,-1 18 0,18-18 15,-17 18-15,34-18 0,-17 0 16,-53 17-16,54-17 16,-1 18-16,17 0 0,-17 17 15,36 0-15,-1-17 16,1 35-1,34 17-15,-17-35 16,35 36-16,-17 0 16,0-1-16,17 124 15,-17-88-15,17 159 16,-17-124-16,-1 17 0,-17-34 16,18 17-16,-18-17 15,0 122-15,0-140 16,-35 106-16,35-141 15,-18-1-15,18-17 0,0 0 16,0 0 0,0-36-16,53 19 15,-18-36-15,89-18 16,-54 18-16,89-18 16,-89 18-16,72 0 15,-90 0-15</inkml:trace>
  <inkml:trace contextRef="#ctx0" brushRef="#br0" timeOffset="131817.08">2117 4410 0,'17'0'16,"-17"-18"-1,0 0-15,0 1 16,-17 17-1,-1-18-15,-17 1 16,-1 17-16,-16 0 16,16 17-16,-52 1 15,35-1-15,0-17 16,-70 36-16,70-19 16,0 1-16,0-18 0,0 35 15,0-17-15,-17 0 16,34-1-16,19 1 15,-1-1-15,18 1 16,0 0-16,0 17 16,0 18-16,0 0 15,18 53-15,-18-36 16,0 71-16,-18-35 16,18 106-1,0-89-15,0 1 0,0 123 16,18-106-16,-18 106 15,17-124-15,1 107 16,-18-125 0,0 1-16,35 106 15,-35-124-15,0 0 16,18 1-16,-18-19 0,18 1 0,17 34 16,-18-52-16,36 36 15,-17-54-15,34 18 16,-17-18-16,53 0 15,-53-35 1,70 18-16,-70-18 16,53 0-16,-53 0 15,0 0-15,-18 0 0,1 0 16,-19 0-16,1-18 16,-1 18-16</inkml:trace>
  <inkml:trace contextRef="#ctx0" brushRef="#br0" timeOffset="132401.13">370 6650 0,'0'0'16,"0"-18"-16,-17-35 16,17 0-16,0-17 15,-18 17-15,18-18 0,-35-87 16,17 87-1,1-70-15,17 88 16,17 18-16,1-1 0,-18 1 16,35 0-16,-17 35 15,17 18-15,-17 17 16,52 71 0,-52-36-16,17 1 15,0 17-15,-17-17 0,35 52 16,-35-70-16,-1 0 15,1-18-15,0 0 0,-18-17 16,17 0-16,-17-1 0</inkml:trace>
  <inkml:trace contextRef="#ctx0" brushRef="#br0" timeOffset="132534.99">441 6279 0,'0'0'0,"53"18"0,-18-18 16,36 18-16,-36-18 16,36 0-16,-54 0 15</inkml:trace>
  <inkml:trace contextRef="#ctx0" brushRef="#br0" timeOffset="133286.64">423 7867 0,'0'18'15,"18"17"-15,0 88 16,-18-34-16,17 122 16,-17-87-16,0 140 15,0-158 1,0 88-16,0-123 15,0 52-15,18-88 16,17 18-16,-35-35 16,35-18-16,-35-18 15</inkml:trace>
  <inkml:trace contextRef="#ctx0" brushRef="#br0" timeOffset="133519.26">229 9084 0,'18'88'0,"-36"-176"0,54 212 16,-19-89-16,19 18 16,-1-18-16,-18-35 0,36 18 15,-17-18 1,-1-18-16,-17-17 0,17 17 15,0-35-15,-17 18 16,17 0-16</inkml:trace>
  <inkml:trace contextRef="#ctx0" brushRef="#br0" timeOffset="133913.3">318 10319 0,'0'35'16,"0"-70"-16,17 88 0,1 35 15,-1-35-15,36 53 16,-35-53-16,-18-18 15,35 35 1,-17 1 0,-18-89-1,0-17-15</inkml:trace>
  <inkml:trace contextRef="#ctx0" brushRef="#br0" timeOffset="134263.74">353 10248 0,'0'-17'16,"17"-1"-16,1 0 0,0 18 15,-1-17-15,1 17 16,0 0-16,17 0 16,0 17-16,-17 1 0,17 52 15,-17-34-15,-18 52 16,0-53-16,0 1 15,-18-1-15,18-18 0,-18 36 16,18-35-16,36 0 16,-19-1-16,19-17 15,-19 18-15,19 0 0,-1-1 16,-35 1-16,0 35 16,-18-18-16,1-17 15,-19 17-15,1-17 16,-53 17-16,53-18 15,-18 1-15,53-36 16</inkml:trace>
  <inkml:trace contextRef="#ctx0" brushRef="#br0" timeOffset="140403.52">688 5345 0,'-18'-18'16,"1"18"-1,-1-18-15,0 18 16,1 0-16,-1 0 16,0 0-1,1 18-15,-18 0 16,-1-1-16,19 1 15,-19 0-15,19-1 16,-19 18-16,1-17 0,0 17 16,17 1-16,-17 17 0,0 35 15,-1-35-15,-17 52 16,36-52-16,-1 0 16,1 0-16,-1 0 0,0 0 15,1 0-15,17 0 0,-18 88 16,18-70-16,0 70 15,0-88 1,18 88-16,17-88 16,18 52-16,-36-52 15,72 36 1,-54-54-16,53 18 0,-35-36 16,35-17-1,-35 0-15,0-17 16,0-1-16,0 0 0,35-52 15,-53 17-15,36-53 16,-36 53-16,36-70 16,-54 52-16,36-70 15,-35 71-15,0-72 16,-18 72-16,-18-124 16,-17 88-16,-36-106 15,36 124-15,0 18 16,-18 34-16,0 1 15,-53 0-15,53 35 16,-53 0-16,71 17 16,-18 19-16</inkml:trace>
  <inkml:trace contextRef="#ctx0" brushRef="#br0" timeOffset="142283.45">459 9754 0,'0'0'0,"-36"0"0,-52 0 15,53 18-15,-89 0 16,71 17-16,-52 18 15,87-18 1,18 18-16,0 0 0,0 17 16,0 19-16,0-19 0,0 107 15,0-107-15,0 107 16,0-89-16,0 70 16,0-69-1,88 34-15,-17-70 16,70 18-16,-71-54 15,89-17-15,-88-17 16,-1-19-16,-17 1 16,18 0-16,17-89 0,-35 54 15,-18-89 1,-17 71-16,-1-71 16,-34 71-16,-54-106 15,18 88-15,-53-70 16,36 105-16,-71-17 15,88 70-15,-71 18 16,72 18-16,-19 17 16,53 0-16,18 1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1-26T22:58:17.80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25188 2716 0,'0'18'47,"-17"35"-47,17 0 15,-18 53-15,0-53 16,1 0-16,-1 88 16,1-88-16,-1 70 15,18-70-15,0 0 16,0 35-16,0-70 16,-18 35-16,18-36 15,0 1-15,-17-18 16,-1 18-16,0-18 0</inkml:trace>
  <inkml:trace contextRef="#ctx0" brushRef="#br0" timeOffset="206.08">24836 3545 0,'35'53'15,"-70"-106"-15,87 142 0,-16-36 16,-19-36-16,36 18 15,-17-17-15,34-18 16,-35 0-16,54 0 16,-54-18-1,0 1-15,36-36 16,-54 35-16,19-17 16</inkml:trace>
  <inkml:trace contextRef="#ctx0" brushRef="#br0" timeOffset="797.55">24465 1552 0,'0'0'16,"0"18"-16,18 0 0,-1 70 16,-17-53-16,18 71 15,-18-53 1,18 53-16,-18-54 15,0-16-15,17 34 16,1-52-16,0-18 16,-1 0-16,-17-18 15</inkml:trace>
  <inkml:trace contextRef="#ctx0" brushRef="#br0" timeOffset="1079.45">24730 1640 0,'35'-17'15,"-70"34"-15,88-34 0,0 34 16,-36 1-16,18 0 0,-17 35 16,0-18-16,-18-17 15,0 17-15,-18 0 16,0-17-16,1 35 15,-1-36-15,1 1 16,17 0-16,0-1 16,17-17-1,1 18-15,17-18 0,18 0 16,-18 0-16,-17 0 16</inkml:trace>
  <inkml:trace contextRef="#ctx0" brushRef="#br0" timeOffset="1541.08">25400 1640 0,'-35'-17'15,"-1"17"-15,1 0 16,18 17-1,17 1-15,-18 0 0,18 17 16,18-17-16,-1 17 16,1 0-16,-1 0 0,1 1 15,17-19-15,-17 19 0,35 34 16,-35-52-16,-1 17 16,-17-17-16,-17-1 15,-1-17-15,-17 18 16,-1-18-16,1 0 15,-18-18 1,18 18-16,17-17 0,18-1 16,18 0-16,35-17 15,17-35 1,-34 52-16,17-35 16,-36 18-16,1-18 15,-18 35-15,0 1 16,-18-1-16,-35-17 15,18 35-15,-18-18 16,35 18-16,1 18 16</inkml:trace>
  <inkml:trace contextRef="#ctx0" brushRef="#br0" timeOffset="1944.42">25753 1693 0,'0'-17'16,"17"17"-1,1 0 1,17 35 0,-17 0-16,0 36 15,-18-18 1,17-18-16,-17 36 15,0-54-15,18 1 16,-18-1-16,0-34 31,-18-36-31,18 35 16</inkml:trace>
  <inkml:trace contextRef="#ctx0" brushRef="#br0" timeOffset="2174.54">25823 1711 0,'0'0'16,"0"-35"-16,0 17 15,18 0-15,0 1 16,-1 17-16,19-18 0,-1 18 16,0-17-16,18 17 0,35 35 15,-35-18-15,-35 19 16,35 34-16,-36-17 16,-17 0-16,0 35 15,-17-52-15,-19-1 0,-17 18 16,18-36-16,-53 19 15,53-36 1,-53 0-16,52 0 16,-52-18-16,70 18 15</inkml:trace>
  <inkml:trace contextRef="#ctx0" brushRef="#br0" timeOffset="8770.65">26264 13282 0,'0'-18'16,"18"18"-1,17 18-15,1 0 16,-1-1-16,18 19 16,0-1-16,17 0 0,1 18 15,-1 0-15,1 0 0,105 53 16,-88-53-16,71 35 16,-71-53-16,-17-17 15,-18 17-15,0-17 0,0-1 16,-36-17-16,-17 18 15,-17-36-15,-1 1 16</inkml:trace>
  <inkml:trace contextRef="#ctx0" brushRef="#br0" timeOffset="9175.31">26388 13688 0,'0'17'0,"0"-34"0,0 17 16,0-35-1,0-1-15,0-52 16,0 35-16,-18 0 16,-17-35-1,17 35-15,-17-35 16,17 53-16,18 17 0,0 0 16,36 18-1,34 18-15,-17 0 16,88 35-1,-70-36-15,-1 1 16,-17-1-16,0 1 0,0-18 0,-18 18 16,1-18-16,-19 17 15</inkml:trace>
  <inkml:trace contextRef="#ctx0" brushRef="#br0" timeOffset="9999.24">27887 13741 0,'0'17'0,"18"1"16,-1 17-16,1 53 16,0-52-16,-1 70 15,1-54 1,-18-16-16,0 70 16,18-71-16,-18-17 0,0 17 15,0-18-15,17 1 16,-17-36-16</inkml:trace>
  <inkml:trace contextRef="#ctx0" brushRef="#br0" timeOffset="10276.47">28169 13935 0,'36'-18'16,"-19"18"-16,36 0 15,-18 18-15,-17 17 0,35 18 16,-35 0-16,-1-18 16,-17 53-1,0-52-15,-17-19 0,-1 19 16,0-19-16,-17 1 0,17-1 16,-17 1-16,18 0 15,17-1-15,17-17 16,36 18-16,-18-18 15,1 0-15,-19 0 0,54-18 16</inkml:trace>
  <inkml:trace contextRef="#ctx0" brushRef="#br0" timeOffset="10794.07">28734 13988 0,'0'17'15,"17"54"1,1-36-16,0 18 0,-18-18 16,35 54-16,-17-54 15,-1 18 1,-17-36-16,18-17 0,-36-17 31,1-54-31,17 36 16,-18-36-16,18 18 15,18-17-15,-1 35 16,36-1 0,-18 36-16,1 0 0,-1 18 15,18 17-15,-18 0 0,0 1 16,1 17-16,-19 0 0,1 52 16,-18-52-16,-35 18 15,17-36-15,-17 0 16,-18-17-16,0 0 0,-35-1 15,53-17 1,-36-17-16,53 17 16,-35-18-16</inkml:trace>
  <inkml:trace contextRef="#ctx0" brushRef="#br0" timeOffset="15398.99">19509 670 0,'0'-35'16,"-18"17"-16,0 1 15,1 17 1,-1 17-16,0 19 16,1-1-16,-18 88 15,17-52-15,0 105 16,18-70-16,-17 88 16,34-88-16,-17 0 15,18-18-15,0-17 0,52 70 16,-35-106-16,36 36 15,-36-36-15,36-35 16</inkml:trace>
  <inkml:trace contextRef="#ctx0" brushRef="#br0" timeOffset="15795.29">19791 1623 0,'35'0'15,"-70"0"-15,88-18 0,-18 18 0,0-17 16,36-36 0,-36 35-16,0-17 0,-17 17 15,0-17-15,-1 17 0,-17 0 16,0-17-16,-17 0 15,-1 0-15,0 17 0,-52-17 16,35 17-16,-54 18 16,54 0-1,0 18-15,-18 35 16,35-36-16,18 36 0,0-18 16,18 18-16,0-17 0,17 17 15,35 0-15,-34-18 16,70 18-16,-71-53 15,53 17 1,-53-17-16,36-17 16,-54-1-16,-17 0 15</inkml:trace>
  <inkml:trace contextRef="#ctx0" brushRef="#br0" timeOffset="16200.36">20285 1482 0,'0'0'0,"17"53"15,-17 35-15,18-53 16,0 18-16,-1-35 16,1-1-16,-18-34 15,18-54 1,-18 36-16,0-53 16,0 52-16,17 1 15,-17-18-15,0 71 16,18 35-1,-18-18 1,17 0-16,1 1 16,-18-19-16,18 1 15,-1-18-15,1-18 16,0 1-16,-1-19 16,1 1-16,17-18 15,-17 35-15,17-17 16,-17 35-16,-1 35 15,-17-17-15,18 17 16,-18 36 0,18-36-16,-18-17 0,0-1 15,17 1-15,1 0 0,0-1 16</inkml:trace>
  <inkml:trace contextRef="#ctx0" brushRef="#br0" timeOffset="16550.29">20708 758 0,'0'0'16,"35"53"-16,-17 0 15,17 0-15,18 88 16,-18-70-16,-17-1 0,-18 19 15,18 52-15,-18-88 16,0 0-16,0 0 16,0-36-16,0-34 15,35-19 1,-17 19-16,-1-1 16,1 18-16,17 0 0,0 0 15,-17 18-15,0-1 0,-1 19 16,1 16-1,-18-34-15,-18 17 16,1-17-16,-36 0 16,35-18-16,1 0 15,-1 0-15</inkml:trace>
  <inkml:trace contextRef="#ctx0" brushRef="#br0" timeOffset="16850.59">21237 1623 0,'0'0'16,"18"0"-16,0-18 0,-1-17 15,1 0 1,-1 17-16,1 0 0,-18-17 16,0 17-16,-18 1 15,18-1-15,-17 18 16,-18 0-16,17 18 0,18-1 15,-18 19-15,18-1 0,18 36 16,17-36-16,-17-18 16,17 1-16,18 0 0,18 17 15,-19-35-15,19-18 16,-53 1-16,-1-1 16,-17-17-1</inkml:trace>
  <inkml:trace contextRef="#ctx0" brushRef="#br0" timeOffset="17466.66">21978 1393 0,'0'0'15,"-35"0"-15,0 0 0,17 0 0,-17 18 16,-18 35-16,35-35 16,-35 52-16,53-34 15,-18 16-15,36-34 16,0 0-16,-1-18 15,54 0-15,0-36 16,-36 1-16,-18 0 16,19-53-16,-19 52 15,-17-17-15,-17-52 16,-19 34-16,-34-70 16,35 70-16,-36-52 15,36 88-15,17 17 16,0 0-16,18 36 15,18 70-15,17-17 16,-17-1-16,17 19 16,54 52-16,-54-88 15,0-1-15,53 54 16,0-35-16,-52-53 16,-1-1-16,-17 1 0</inkml:trace>
  <inkml:trace contextRef="#ctx0" brushRef="#br0" timeOffset="17851.2">22260 1376 0,'0'0'16,"-35"70"-16,17-34 0,18-1 15,0 0-15,0 1 0,53 16 16,-17-52-16,-1 18 15,0-18-15,0-18 0,54-34 16,-72 16-16,36-52 16,-53 35-1,0-17-15,-53-72 16,36 37-16,-19 16 0,-17 19 16,18-1-16,0 18 15,0 18-15,17 0 0,-17 35 16,17 0-16,0 0 15,18 35-15,0 0 0,18 107 16,0-72-16,52 89 16,-35-89-16,1 1 15,17-1-15,-18-17 0,53 36 16,-35-54-16,0 18 16,-18-53-16,-17-18 15</inkml:trace>
  <inkml:trace contextRef="#ctx0" brushRef="#br0" timeOffset="17963.48">22737 1499 0,'52'53'0,"-104"-106"0,122 142 16,-52-72-16,35 18 16</inkml:trace>
  <inkml:trace contextRef="#ctx0" brushRef="#br0" timeOffset="18084.3">22807 1147 0,'18'0'0</inkml:trace>
  <inkml:trace contextRef="#ctx0" brushRef="#br0" timeOffset="18697.64">23001 1711 0,'0'-18'16,"0"-17"-16,0 17 15,0-17-15,0-53 16,0 53-16,35-18 15,-35 35-15,18 0 16,0 36-16,-18 53 16,0-36-16,17 18 15,-17-18 1,36-17-16,-19-18 16,1 0-16,17-35 15,-17-1-15,-1 19 16,1-19-16,-18 1 0,18 17 0,-1-17 15,-17 0 1,0 17-16,-17 1 16,-1 17-16,0 0 0,1 17 15,-1 1 1,18 35-16,18-36 16,17 19-16,0-36 15,1 17 1,-1 1-16,0-18 15,-17 0-15,-1 0 16,-17 18-16,18 17 16,0-17-16,-18 70 15,17-35-15,-17 17 0,18-17 16,-18 53-16,18-53 16,-18-18-16,0 18 15,0-35-15,-18-1 0,0-17 16,-17 18-16,-18-36 15,0 1-15,18-1 0,0 0 16,-18 1-16,-35-54 16,52 54-16,19-19 15,-19-17-15,36 36 16,18-1 0</inkml:trace>
  <inkml:trace contextRef="#ctx0" brushRef="#br0" timeOffset="19287.49">23495 494 0,'0'0'16,"0"18"15,18-18-15,-1 0-16,1 35 15,0-18-15,-1 1 16,18 35-16,18 53 16,-17-36-16,-1 1 0,0 17 15,1 0-15,-1 1 16,-18 16-16,1 89 0,-18-123 16,-18 88-1,1-106-15,-1 35 16,1-53-16,17 0 15,0-17-15,-18 0 16,18-1-16,0-34 16</inkml:trace>
  <inkml:trace contextRef="#ctx0" brushRef="#br0" timeOffset="22429.43">12841 2452 0,'0'-18'15,"0"36"-15,18-36 0,17 1 16,0-1-1,71 0-15,-35 18 16,17-17-16,0 17 0,18-18 16,17 18-16,19-18 0,175 1 15,-123 17-15,229-18 16,-158 0-16,-18 1 16,300-1-1,-283 18-15,-17-17 0,247 17 16,-300 17-16,0-17 15,-35 18-15,106-1 16,-71 19 0,-124-36-16,-35 0 0,1 0 15,-19 0-15</inkml:trace>
  <inkml:trace contextRef="#ctx0" brushRef="#br0" timeOffset="23122.65">19861 2028 0,'0'0'15,"-35"0"-15,53 0 31,88 18-31,105 17 16,-70-17-16,18-18 16,18 18-16,211-18 15,-177 0-15,230-18 16,-229 18-16,-18 0 16,-18 0-16,1 0 0,-19 0 15,72 0-15,-160 0 16,-17 0-16,-35 18 0</inkml:trace>
  <inkml:trace contextRef="#ctx0" brushRef="#br0" timeOffset="25971.24">25982 7708 0,'-70'-70'16,"140"140"-16,-176-176 0,53 71 15,0 0-15,-88-36 16,53 36-16,-124 17 16,89 18-16,-177 53 15,141-17-15,-158 87 16,176-52-16,17-1 16,-87 89-16,122-89 15,37 1-15,16 17 0,19-17 16,34-1-16,36 89 15,18-71-15,-1 0 0,18 1 16,159 69 0,-105-87-16,-1-18 0,35 0 15,0 0-15,1-18 0,193-17 16,-193-18-16,193-53 16,-194 0-1,1 0-15,-36-18 0,-18 1 16,-17-1-16,0-88 15,-88 71-15,-36-106 16,-17 88-16,-18 1 0,-124-89 16,72 105-16,-1 1 15,-18 18-15,1 34 16,-1 1-16,1 17 0,-89 18 16,124 18-16,17 17 15</inkml:trace>
  <inkml:trace contextRef="#ctx0" brushRef="#br0" timeOffset="26810.03">25964 13776 0,'0'0'0,"-17"-53"0,-1 35 16,-17-17-16,0 18 0,-54-54 15,19 53-15,-1 1 16,-123-1-16,71 18 15,-106 35 1,105-17-16,18 17 0,-17-17 16,-1 17-16,-87 71 15,105-53-15,-88 88 16,106-70-16,35 17 16,0 0-16,35-17 0,18 34 15,18-16-15,35-1 0,88 106 16,88-35-1,-105-71-15,34-18 0,19-17 16,211 35-16,-159-52 16,-17-19-16,17-17 0,-35 18 15,176-36 1,-246-17-16,-1 0 0,-17-1 16,18-87-16,-107 52 15,-17 1-15,-53-107 16,0 72-16,-123-125 15,70 107-15,-17 17 16,-18 0-16,-159-17 16,159 70-16,17 35 0,-123 1 15,159 34-15</inkml:trace>
  <inkml:trace contextRef="#ctx0" brushRef="#br0" timeOffset="45819.02">6879 8149 0,'0'18'15,"0"-1"-15,0 1 16,0 0-16,0-1 0,18 36 16,-1-35-16,1 0 15,17 17-15,-17-18 0,53 36 16,-54-35-16,71 17 16,-52-17-16,70 17 15,-36-35-15,54 18 16,-36-18-1,70 0-15,-87 18 16,17-18-16,0 0 0,18 0 16,124 0-16,-107 0 15,142 0-15,-124 0 16,141-18 0,-141 18-16,159 0 15,-141 0-15,141-18 16,-142 18-16,177 0 15,-176 0-15,176-17 16,-176-1-16,194 0 16,-194 1-16,176-1 15,-177 0-15,178-17 16,-178 17-16,160-17 16,-177 35-16,141-35 15,-141 35-15,-17-18 16,-1 18-16,-17-17 15,0 17-15,106 0 16,-36 0-16,-105 0 16,70 17-16,-88 1 15,35 17 1,-35 0-16,-36 1 0,19-1 16,-1 53-16,-17-35 15,-18-18-15,17 1 16,-17-1-16,-17-17 0,-1 35 15,18-36-15,0 1 16,-18-18-16,18 17 16,0-34-1,0-1-15,0 1 16,36-19 0,-36 19-16,17-1 0,36-17 15,-35 17-15,-1 0 16,19 18-16,17-35 15,-1 35-15,19-35 16,17 17-16,-53 18 16,54-17-16,-36 17 15,-18 0-15,35 0 0,-17-18 16,71 18 0,-54 0-16,1 0 0,70 18 15,-88-18-15,88 17 16,-53-17-16,53 18 15,-52-18-15,52 18 16,-53-1 0,0 1-16,71-1 15,-71 1-15,0 0 0,0-1 16,89 19-16,-71-36 16,-18 17-16,18 1 0,88 0 15,-88-1-15,105 1 16,-123-18-1,106 35-15,-88-17 16,88-1-16,-88 1 16,88 0-16,-88-1 15,88 1 1,-88-18-16,-18 18 16,18-18-16,-18 17 0,106-17 15,-106 18-15,106-18 16,-88 0-16,0 17 0,106 1 15,-124-18-15,106 18 16,-88-18 0,-18 17-16,18 1 0,70 0 15,-88-18-15,89 17 16,-71 1-16,70-18 16,-106-18-16,107 1 15,-89-1-15,53-35 16,-70 18-1,52-36-15,-70 36 16,35-36-16,-52 19 16,16-19-16,-52 53 15,-17-52 1,-18 17-16</inkml:trace>
  <inkml:trace contextRef="#ctx0" brushRef="#br0" timeOffset="47392.18">4057 8096 0,'0'18'15,"0"17"-15,0 71 16,0-35-16,-18 87 16,36-52-16,-18 71 15,0-107-15,35 36 16,-17-53-16,-18-36 15,18 1-15,-18 0 0,17-18 16</inkml:trace>
  <inkml:trace contextRef="#ctx0" brushRef="#br0" timeOffset="47721.05">3792 8555 0,'0'0'15,"0"-18"-15,36 1 16,-19-19 0,19 1-16,-19 0 0,36-53 15,-35 52-15,17-52 16,-17 53-16,35-18 15,-53 35-15,17 18 16,-17-17-16,18 17 16,-18 17-16,35 19 15,-17-19-15,35 36 16,-18-18-16,-17 1 0,52-1 16,-52-17-1</inkml:trace>
  <inkml:trace contextRef="#ctx0" brushRef="#br0" timeOffset="65743.98">10019 14587 0,'0'-17'0,"18"17"16,-18 17-1,17 54 1,1-18-16,-1 0 0,19 123 16,-19-88-1,1-17 1,0-53-16</inkml:trace>
  <inkml:trace contextRef="#ctx0" brushRef="#br0" timeOffset="66029.24">10442 14746 0,'0'0'0,"-17"53"15,17 35-15,17-52 16,19 34-16,-1-52 16,18-1-1,-18-17-15,36-35 16,-36 17-16,0-17 0,0-35 16,-35 34-16,0 1 15,-17 0-15,-19 17 0,19-17 16,-54 17-16,36 18 15,0 18 1,17 17-16,0-17 16</inkml:trace>
  <inkml:trace contextRef="#ctx0" brushRef="#br0" timeOffset="66195.68">11007 14940 0,'0'0'16,"-18"53"-16,0-35 0,-17 35 16,17-36-1,1 19-15,17-19 16</inkml:trace>
  <inkml:trace contextRef="#ctx0" brushRef="#br0" timeOffset="66483.95">11377 14834 0,'0'-17'16,"-18"34"-16,1 1 16,17 0-16,0-1 15,0 1-15,17 17 16,1-17-16,17-18 15,-17 0-15,35-18 16,-35 1-16,-1-19 0,1 19 16,-18-36-1,0 35-15,-18-17 0,-17-1 16,17 36-16,-35-17 16,36 17-16,-1 0 15,0 17-15</inkml:trace>
  <inkml:trace contextRef="#ctx0" brushRef="#br0" timeOffset="66785.95">11765 14676 0,'0'17'16,"0"1"-16,0 17 0,0 18 15,0-18-15,35 18 16,-17-35 0,17 17-1,1-35-15,-19 0 0,1 0 0,0-17 16,17-19-16,-35 1 16,0-18-1,0 18-15,-35-1 16,17 19-16,-17-1 0,17 18 15,0 0-15,-17 0 16,17 18-16,18-1 16</inkml:trace>
  <inkml:trace contextRef="#ctx0" brushRef="#br0" timeOffset="67050.74">12259 14693 0,'0'18'0,"0"17"15,0-17-15,18 35 16,-1-36-16,19 1 0,17 17 16,-36-35-1,18 0-15,1-17 0,-1-1 16,-17 0-16,17 1 15,-17-19-15,-18 19 0,0-36 16,-36 35-16,-34-17 16,17 35-16,-18 18 15,1-1-15</inkml:trace>
  <inkml:trace contextRef="#ctx0" brushRef="#br0" timeOffset="69666.95">11218 16034 0,'0'35'15,"0"-17"-15,0-1 0,0 1 16,18 0-16,0-1 0,17 1 16,35 0-16,-34-36 15,52 0-15,-53 1 16,36-19 0,-36 19-16,-17-19 15,-18 19-15,17-19 0,-17 1 0,-17 18 16,-1-19-16,-53-17 15,36 36-15,0-1 16,-18 18-16,0 0 0,-35 18 16,53-1-16,-36 36 15,53-35-15,1 52 16,34-34-16,1-1 16,17 18-16,54 18 15,-37-54-15,1 18 16,0-17-16,0 0 0,0-18 15,-18 0-15,54 0 16,-72 0-16,36 0 16</inkml:trace>
  <inkml:trace contextRef="#ctx0" brushRef="#br0" timeOffset="70093.02">11977 16263 0,'17'18'47,"-17"-1"-31,0 1-16,18 35 15,-18-35-15,18 34 16,-18-34-16,0 0 16</inkml:trace>
  <inkml:trace contextRef="#ctx0" brushRef="#br0" timeOffset="70394.05">12735 16245 0,'0'0'16,"-17"36"-16,-1-19 15,0 36-15,18-17 16,-17-19-16,-1 36 15,0-35-15,18-1 16</inkml:trace>
  <inkml:trace contextRef="#ctx0" brushRef="#br0" timeOffset="70583.16">13212 16281 0,'0'0'0,"17"-18"31,1 18-15</inkml:trace>
  <inkml:trace contextRef="#ctx0" brushRef="#br0" timeOffset="70717.01">13547 16228 0,'0'0'15,"17"0"-15,1-18 16,0 18 0,-18-17-16,17 17 15</inkml:trace>
  <inkml:trace contextRef="#ctx0" brushRef="#br0" timeOffset="70850.37">13917 16193 0,'18'0'0</inkml:trace>
  <inkml:trace contextRef="#ctx0" brushRef="#br0" timeOffset="71021.35">14429 16157 0,'0'36'15,"0"-72"-15,0 89 0,-36-18 16,19 1-16,-19-19 15,1 19-15,-18-1 0,18-17 16,0 17-16</inkml:trace>
  <inkml:trace contextRef="#ctx0" brushRef="#br0" timeOffset="71617.98">15169 16016 0,'0'18'15,"0"-36"-15,18 36 16,35-18-16,-35-18 16,52-35-1,-52 18-15,17-18 16,-35 18-16,0-1 16,0 1-16,-18 18 0,-52-19 15,35 19-15,-36 17 16,18 0-16,-17 35 15,52 0-15,-35 53 16,53-35-16,0 53 16,18-53-16,35 35 15,-18-70-15,53 17 16,-53-17-16,18-18 16,0 0-16,-18 0 15,36-18-15,-36 1 16,-17 17-16</inkml:trace>
  <inkml:trace contextRef="#ctx0" brushRef="#br0" timeOffset="71789.44">15646 16122 0,'17'18'15,"1"-18"-15,-18 53 16,0-36-16,0 36 15,18-35-15,-1-1 16,1-17-16,0 0 16</inkml:trace>
  <inkml:trace contextRef="#ctx0" brushRef="#br0" timeOffset="72029.28">15893 16210 0,'0'35'16,"0"-70"-16,0 88 0,0-35 0,17-18 15,36 17 1,-35-34-16,17 17 0,-17-18 16,-1 0-16,1 1 15,-18-1-15,0 1 0,0-1 0,-18-17 16,1 35-16,-1-18 15,-17 0-15,17 18 16,1 18-16,-1-18 16</inkml:trace>
  <inkml:trace contextRef="#ctx0" brushRef="#br0" timeOffset="72190.3">16228 16228 0,'0'17'16,"0"-34"-16,-18 52 0,1 0 0,17-17 16,-18 17-1,18-17-15</inkml:trace>
  <inkml:trace contextRef="#ctx0" brushRef="#br0" timeOffset="72445.98">16457 16210 0,'0'0'16,"-18"18"-16,18-1 0,0 1 16,18 0-16,0-18 15,17 0-15,-17 0 16,-1-18-16,19 0 15,-19 1 1,-17-1-16,0 1 0,-35-1 16,17 18-16,1-18 15,-1 18-15,0 0 0,1 0 16</inkml:trace>
  <inkml:trace contextRef="#ctx0" brushRef="#br0" timeOffset="72713.25">16686 16140 0,'-17'17'16,"34"-34"-16,-34 52 0,17-17 16,0-1-16,17-17 15,19 18-15,-19-18 16,36 0-16,-53-18 15,18 18-15,-18-17 16,0-1 0,-18 0-16,-17 1 15,17 17-15,1 0 16,-1 0-16</inkml:trace>
  <inkml:trace contextRef="#ctx0" brushRef="#br0" timeOffset="72940.85">16951 16140 0,'0'17'16,"18"1"0,-1-18-16,19 18 15,-1-18-15,18 0 16,-36-18-1,1 18-15,0-18 16,-18 1-16,-18-1 16,-53 0-16,36 18 15,0 0-15,-18 18 0,0-18 16</inkml:trace>
  <inkml:trace contextRef="#ctx0" brushRef="#br0" timeOffset="78529.5">8061 14658 0,'0'18'0,"35"34"15,-17-16-15,52 34 16,-52-17-16,17-17 15,18 52 1,-17-53-16,-19-17 0,1-1 16,17 1-16,-17-18 15,-18-18 1,0-17-16,0-36 16,0 36-16,-18-18 0,18-17 15,-18 34 1,18-17-16,0 36 15,18 17 1</inkml:trace>
  <inkml:trace contextRef="#ctx0" brushRef="#br0" timeOffset="78737.32">8714 14587 0,'0'53'16,"0"-106"-16,17 159 0,-17-71 0,18 36 15,0 0-15,-1-18 16,1 17-16,-1-17 0,19 0 0,-19-18 16,1 36-1,0-54-15,-18 1 0,-18 0 16</inkml:trace>
  <inkml:trace contextRef="#ctx0" brushRef="#br0" timeOffset="79041.42">7549 14446 0,'0'71'15,"0"-142"-15,18 212 0,17 36 16,1-71-16,-19-18 0,19 0 15,-1-17-15,-18-1 0,54 54 16,-36-89-16,36 18 16</inkml:trace>
  <inkml:trace contextRef="#ctx0" brushRef="#br0" timeOffset="79403.37">9155 14799 0,'0'0'15,"35"18"-15,35-18 16,-34 0-16,-1 0 15,0-18-15,1 18 0,16 0 16,-34 0-16</inkml:trace>
  <inkml:trace contextRef="#ctx0" brushRef="#br0" timeOffset="79541.23">9243 15046 0,'0'0'15,"70"0"-15,-34-18 0,-1 18 0,18-35 16,-18 35 0,-17 0-16</inkml:trace>
  <inkml:trace contextRef="#ctx0" brushRef="#br0" timeOffset="98478.03">15558 2769 0,'0'18'32,"17"35"-17,-17-18-15,0 0 0,18 36 16,-18-36-16,0 53 15,0-52 1,0-1-16,17 0 16,-17-17-16,0 17 0,0 0 15,18 1-15,0-19 16,-1 1-16,19 0 16,-1-1-16,0-17 15,18 0-15,0 18 0,18-18 16,70 0-16,-71 0 15,18 0-15,124 0 16,-106 0-16,0 0 0,0 0 16,123 18-1,18-1-15,-124-17 16,142 18-16,-124-18 16,141 0-16,-158 0 15,-1 18-15</inkml:trace>
  <inkml:trace contextRef="#ctx0" brushRef="#br0" timeOffset="98561.25">19985 3528 0,'88'0'16</inkml:trace>
  <inkml:trace contextRef="#ctx0" brushRef="#br0" timeOffset="98895.44">21202 3545 0,'71'18'16,"-142"-36"-16,159 36 0,-35-18 15,-18 0 1,-17 0-16,-18-18 31,0 1-15,-18 17-1,18-18-15,0 1 16,0-1 0,0-17-16,-17-1 15,17-17-15,0 18 16,-18 0-16,0-18 16,18 18-16,-17-18 15,17 35-15,0-52 16,0 52-16,0-53 15,-18 36-15,18 0 16</inkml:trace>
  <inkml:trace contextRef="#ctx0" brushRef="#br0" timeOffset="99290.21">21114 2875 0,'0'-17'31,"0"-1"-31,0 0 15,17 1-15,-17-19 0,36 1 16,-19 17-16,-17-17 16,18 17-16,-18 1 15,18-1-15,-1 1 16,1 17-16,17 0 16,-17 0-16,17 35 15,-17-18 1,-1 19-16,19-19 0,-19 19 15,1-19-15,17 19 16,-17-19-16,17 1 0,18 0 16,-35-1-16</inkml:trace>
  <inkml:trace contextRef="#ctx0" brushRef="#br0" timeOffset="99839.6">18503 3369 0,'18'0'16,"17"0"-16,18 0 16,106 18-16,-53-18 15,141 0-15,-106 0 16,0 0-1,18 17-15,-18-17 0,176 36 16,-176-19-16,177 1 16,-159 0-16,-18-18 15,0 0-15,-35-18 0,70 0 16,-123 1-16,-18 17 16,0-18-16</inkml:trace>
  <inkml:trace contextRef="#ctx0" brushRef="#br0" timeOffset="100492.33">15169 2893 0,'36'-71'15,"-1"36"-15,0-18 0,71-35 16,-53 35 0,-18 18-16,36-18 15,-36 35-15,-17 0 0,-1 18 16,1 18-16,0 35 16,-1-18-16,19 18 15,-19-18 1,1-17-16</inkml:trace>
  <inkml:trace contextRef="#ctx0" brushRef="#br0" timeOffset="101147.28">18256 3422 0,'18'0'31,"70"-18"-31,-35 18 16,18 0-16,-1 18 0,1 0 15,87-1 1,-69 1-16</inkml:trace>
  <inkml:trace contextRef="#ctx0" brushRef="#br0" timeOffset="121090.03">10107 15381 0,'18'0'47,"35"-18"-47,0 18 16,-1-17-16,90-1 16,-54 1-16,123-1 15,-105 18-15,35 0 16,142 0-16,-160 18 15,18-18-15,141 17 16,-158-17-16,17 0 0,106-17 16,-124 17-16,107-36 15,-160 19-15,71 17 16,-105 0-16,-19 0 16,1-18-16</inkml:trace>
</inkml:ink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.tiff>
</file>

<file path=ppt/media/image3.png>
</file>

<file path=ppt/media/image3.tiff>
</file>

<file path=ppt/media/image4.png>
</file>

<file path=ppt/media/image5.png>
</file>

<file path=ppt/media/image6.png>
</file>

<file path=ppt/media/image7.png>
</file>

<file path=ppt/media/image7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6/4/20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0.png"/><Relationship Id="rId7" Type="http://schemas.openxmlformats.org/officeDocument/2006/relationships/image" Target="../media/image11.png"/><Relationship Id="rId12" Type="http://schemas.openxmlformats.org/officeDocument/2006/relationships/image" Target="../media/image15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11" Type="http://schemas.openxmlformats.org/officeDocument/2006/relationships/customXml" Target="../ink/ink3.xml"/><Relationship Id="rId5" Type="http://schemas.openxmlformats.org/officeDocument/2006/relationships/image" Target="../media/image9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NLP and Word Embeddings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30612" y="4026189"/>
            <a:ext cx="73198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Using word </a:t>
            </a:r>
            <a:r>
              <a:rPr lang="en-US" sz="6600"/>
              <a:t>embeddings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Named entity recognition 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996203" y="3817418"/>
            <a:ext cx="10849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Sally       Johnson           is                an           orange         farmer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809375" y="1571618"/>
            <a:ext cx="10457538" cy="2220710"/>
            <a:chOff x="1683051" y="2538314"/>
            <a:chExt cx="7896710" cy="2220710"/>
          </a:xfrm>
        </p:grpSpPr>
        <p:cxnSp>
          <p:nvCxnSpPr>
            <p:cNvPr id="34" name="Straight Arrow Connector 33"/>
            <p:cNvCxnSpPr/>
            <p:nvPr/>
          </p:nvCxnSpPr>
          <p:spPr>
            <a:xfrm flipV="1">
              <a:off x="2119140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3531514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35"/>
                <p:cNvSpPr txBox="1"/>
                <p:nvPr/>
              </p:nvSpPr>
              <p:spPr>
                <a:xfrm>
                  <a:off x="1683051" y="2553009"/>
                  <a:ext cx="87217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1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6" name="TextBox 3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83051" y="2553009"/>
                  <a:ext cx="872177" cy="461665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/>
                <p:cNvSpPr txBox="1"/>
                <p:nvPr/>
              </p:nvSpPr>
              <p:spPr>
                <a:xfrm>
                  <a:off x="3095916" y="2538314"/>
                  <a:ext cx="84635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1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7" name="TextBox 3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95916" y="2538314"/>
                  <a:ext cx="846357" cy="46166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8" name="Straight Arrow Connector 37"/>
            <p:cNvCxnSpPr/>
            <p:nvPr/>
          </p:nvCxnSpPr>
          <p:spPr>
            <a:xfrm>
              <a:off x="2660160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996612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V="1">
              <a:off x="4943888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/>
                <p:cNvSpPr txBox="1"/>
                <p:nvPr/>
              </p:nvSpPr>
              <p:spPr>
                <a:xfrm>
                  <a:off x="4548388" y="2551731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42" name="TextBox 4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48388" y="2551731"/>
                  <a:ext cx="747401" cy="461665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3" name="Straight Arrow Connector 42"/>
            <p:cNvCxnSpPr/>
            <p:nvPr/>
          </p:nvCxnSpPr>
          <p:spPr>
            <a:xfrm>
              <a:off x="5452514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Rectangle 98"/>
            <p:cNvSpPr/>
            <p:nvPr/>
          </p:nvSpPr>
          <p:spPr>
            <a:xfrm>
              <a:off x="1756406" y="3539345"/>
              <a:ext cx="782545" cy="67202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121603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530816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6356262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7768636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4" name="TextBox 53"/>
                <p:cNvSpPr txBox="1"/>
                <p:nvPr/>
              </p:nvSpPr>
              <p:spPr>
                <a:xfrm>
                  <a:off x="5978849" y="2538314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4" name="TextBox 5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78849" y="2538314"/>
                  <a:ext cx="747401" cy="461665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5" name="TextBox 54"/>
                <p:cNvSpPr txBox="1"/>
                <p:nvPr/>
              </p:nvSpPr>
              <p:spPr>
                <a:xfrm>
                  <a:off x="7409310" y="2548841"/>
                  <a:ext cx="747401" cy="4658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55" name="TextBox 5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09310" y="2548841"/>
                  <a:ext cx="747401" cy="46583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6" name="Straight Arrow Connector 55"/>
            <p:cNvCxnSpPr/>
            <p:nvPr/>
          </p:nvCxnSpPr>
          <p:spPr>
            <a:xfrm>
              <a:off x="6840682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8244868" y="3875355"/>
              <a:ext cx="42887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V="1">
              <a:off x="9181010" y="3027219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0" name="TextBox 59"/>
                <p:cNvSpPr txBox="1"/>
                <p:nvPr/>
              </p:nvSpPr>
              <p:spPr>
                <a:xfrm>
                  <a:off x="8832360" y="2551151"/>
                  <a:ext cx="74740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latin typeface="Cambria Math" charset="0"/>
                          </a:rPr>
                          <m:t>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60" name="TextBox 5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32360" y="2551151"/>
                  <a:ext cx="747401" cy="461665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1" name="Rectangle 80"/>
            <p:cNvSpPr/>
            <p:nvPr/>
          </p:nvSpPr>
          <p:spPr>
            <a:xfrm>
              <a:off x="7324703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8731396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5984716" y="3539344"/>
              <a:ext cx="782546" cy="672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 flipV="1">
              <a:off x="2144191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3556565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V="1">
              <a:off x="4968939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V="1">
              <a:off x="6381313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7793687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9206061" y="4289516"/>
              <a:ext cx="0" cy="469508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TextBox 100"/>
          <p:cNvSpPr txBox="1"/>
          <p:nvPr/>
        </p:nvSpPr>
        <p:spPr>
          <a:xfrm>
            <a:off x="996203" y="4767195"/>
            <a:ext cx="10780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Robert        Lin               is                an            apple         farmer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9D3087E-C00C-481B-A1CE-139A36013085}"/>
                  </a:ext>
                </a:extLst>
              </p14:cNvPr>
              <p14:cNvContentPartPr/>
              <p14:nvPr/>
            </p14:nvContentPartPr>
            <p14:xfrm>
              <a:off x="1022400" y="1511280"/>
              <a:ext cx="11055600" cy="50742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9D3087E-C00C-481B-A1CE-139A3601308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13040" y="1501920"/>
                <a:ext cx="11074320" cy="509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241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Transfer learning and word embeddings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01354" y="1508443"/>
            <a:ext cx="11378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Learn word embeddings from large text corpus. (1-100B words) 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1354" y="2422929"/>
            <a:ext cx="83679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 (Or download pre-trained embedding online.) 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1354" y="3337415"/>
            <a:ext cx="1040220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2.  Transfer embedding to new task with smaller training set. 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(say, 100k words)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7396" y="4682789"/>
            <a:ext cx="1114760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3.  Optional: Continue to finetune the word embeddings with new</a:t>
            </a:r>
          </a:p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     data.</a:t>
            </a:r>
          </a:p>
          <a:p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569E6CA-6409-4207-A2AD-9E815266AB31}"/>
                  </a:ext>
                </a:extLst>
              </p14:cNvPr>
              <p14:cNvContentPartPr/>
              <p14:nvPr/>
            </p14:nvContentPartPr>
            <p14:xfrm>
              <a:off x="0" y="1555920"/>
              <a:ext cx="10446120" cy="2775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569E6CA-6409-4207-A2AD-9E815266AB3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360" y="1546560"/>
                <a:ext cx="10464840" cy="279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335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6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Relation to face encoding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9435830" y="-39299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42444" y="1508443"/>
            <a:ext cx="11373552" cy="3903049"/>
            <a:chOff x="635000" y="988102"/>
            <a:chExt cx="11373552" cy="3569804"/>
          </a:xfrm>
        </p:grpSpPr>
        <p:pic>
          <p:nvPicPr>
            <p:cNvPr id="59" name="Picture 58"/>
            <p:cNvPicPr>
              <a:picLocks noChangeAspect="1"/>
            </p:cNvPicPr>
            <p:nvPr/>
          </p:nvPicPr>
          <p:blipFill rotWithShape="1">
            <a:blip r:embed="rId2"/>
            <a:srcRect l="21000" r="9500" b="30387"/>
            <a:stretch/>
          </p:blipFill>
          <p:spPr>
            <a:xfrm>
              <a:off x="635000" y="1069206"/>
              <a:ext cx="1143692" cy="937250"/>
            </a:xfrm>
            <a:prstGeom prst="rect">
              <a:avLst/>
            </a:prstGeom>
          </p:spPr>
        </p:pic>
        <p:cxnSp>
          <p:nvCxnSpPr>
            <p:cNvPr id="60" name="Straight Arrow Connector 59"/>
            <p:cNvCxnSpPr/>
            <p:nvPr/>
          </p:nvCxnSpPr>
          <p:spPr>
            <a:xfrm>
              <a:off x="1998384" y="1549256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Cube 60"/>
            <p:cNvSpPr/>
            <p:nvPr/>
          </p:nvSpPr>
          <p:spPr>
            <a:xfrm>
              <a:off x="2683306" y="1078712"/>
              <a:ext cx="1137231" cy="1005479"/>
            </a:xfrm>
            <a:prstGeom prst="cube">
              <a:avLst>
                <a:gd name="adj" fmla="val 3068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>
              <a:off x="4156538" y="1549256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Cube 62"/>
            <p:cNvSpPr/>
            <p:nvPr/>
          </p:nvSpPr>
          <p:spPr>
            <a:xfrm>
              <a:off x="4828537" y="1078712"/>
              <a:ext cx="1137231" cy="1005479"/>
            </a:xfrm>
            <a:prstGeom prst="cube">
              <a:avLst>
                <a:gd name="adj" fmla="val 37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Arrow Connector 63"/>
            <p:cNvCxnSpPr/>
            <p:nvPr/>
          </p:nvCxnSpPr>
          <p:spPr>
            <a:xfrm>
              <a:off x="6280276" y="1549256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Cube 64"/>
            <p:cNvSpPr/>
            <p:nvPr/>
          </p:nvSpPr>
          <p:spPr>
            <a:xfrm>
              <a:off x="7060015" y="1214439"/>
              <a:ext cx="788307" cy="669638"/>
            </a:xfrm>
            <a:prstGeom prst="cube">
              <a:avLst>
                <a:gd name="adj" fmla="val 4603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8" name="Straight Arrow Connector 77"/>
            <p:cNvCxnSpPr/>
            <p:nvPr/>
          </p:nvCxnSpPr>
          <p:spPr>
            <a:xfrm>
              <a:off x="8089507" y="1549256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8935968" y="988102"/>
              <a:ext cx="348923" cy="11223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8970860" y="1009934"/>
              <a:ext cx="279138" cy="2468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8970860" y="1319491"/>
              <a:ext cx="279138" cy="2468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8970860" y="1841573"/>
              <a:ext cx="279138" cy="2468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TextBox 90"/>
                <p:cNvSpPr txBox="1"/>
                <p:nvPr/>
              </p:nvSpPr>
              <p:spPr>
                <a:xfrm>
                  <a:off x="9046814" y="1548376"/>
                  <a:ext cx="127230" cy="249210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⋮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91" name="TextBox 9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046814" y="1548376"/>
                  <a:ext cx="127230" cy="24921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38095" r="-42857" b="-88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0" name="Straight Arrow Connector 79"/>
            <p:cNvCxnSpPr/>
            <p:nvPr/>
          </p:nvCxnSpPr>
          <p:spPr>
            <a:xfrm>
              <a:off x="9536058" y="1664834"/>
              <a:ext cx="700998" cy="65576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8" name="Rectangle 57"/>
                <p:cNvSpPr/>
                <p:nvPr/>
              </p:nvSpPr>
              <p:spPr>
                <a:xfrm>
                  <a:off x="768259" y="2030306"/>
                  <a:ext cx="810029" cy="4949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800" i="1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58" name="Rectangle 57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8259" y="2030306"/>
                  <a:ext cx="810029" cy="49491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7" name="Straight Arrow Connector 96"/>
            <p:cNvCxnSpPr/>
            <p:nvPr/>
          </p:nvCxnSpPr>
          <p:spPr>
            <a:xfrm>
              <a:off x="1998384" y="3536734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Cube 97"/>
            <p:cNvSpPr/>
            <p:nvPr/>
          </p:nvSpPr>
          <p:spPr>
            <a:xfrm>
              <a:off x="2683306" y="3066197"/>
              <a:ext cx="1137231" cy="1005480"/>
            </a:xfrm>
            <a:prstGeom prst="cube">
              <a:avLst>
                <a:gd name="adj" fmla="val 3068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9" name="Straight Arrow Connector 98"/>
            <p:cNvCxnSpPr/>
            <p:nvPr/>
          </p:nvCxnSpPr>
          <p:spPr>
            <a:xfrm>
              <a:off x="4156538" y="3536734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ube 99"/>
            <p:cNvSpPr/>
            <p:nvPr/>
          </p:nvSpPr>
          <p:spPr>
            <a:xfrm>
              <a:off x="4828537" y="3066197"/>
              <a:ext cx="1137231" cy="1005480"/>
            </a:xfrm>
            <a:prstGeom prst="cube">
              <a:avLst>
                <a:gd name="adj" fmla="val 37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Arrow Connector 100"/>
            <p:cNvCxnSpPr/>
            <p:nvPr/>
          </p:nvCxnSpPr>
          <p:spPr>
            <a:xfrm>
              <a:off x="6280276" y="3536734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Cube 101"/>
            <p:cNvSpPr/>
            <p:nvPr/>
          </p:nvSpPr>
          <p:spPr>
            <a:xfrm>
              <a:off x="7060015" y="3201921"/>
              <a:ext cx="788307" cy="669637"/>
            </a:xfrm>
            <a:prstGeom prst="cube">
              <a:avLst>
                <a:gd name="adj" fmla="val 4603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Arrow Connector 102"/>
            <p:cNvCxnSpPr/>
            <p:nvPr/>
          </p:nvCxnSpPr>
          <p:spPr>
            <a:xfrm>
              <a:off x="8089507" y="3536734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4" name="Group 103"/>
            <p:cNvGrpSpPr/>
            <p:nvPr/>
          </p:nvGrpSpPr>
          <p:grpSpPr>
            <a:xfrm>
              <a:off x="8935968" y="2975566"/>
              <a:ext cx="348923" cy="1122310"/>
              <a:chOff x="9004300" y="1249122"/>
              <a:chExt cx="342900" cy="1247457"/>
            </a:xfrm>
          </p:grpSpPr>
          <p:sp>
            <p:nvSpPr>
              <p:cNvPr id="112" name="Rectangle 111"/>
              <p:cNvSpPr/>
              <p:nvPr/>
            </p:nvSpPr>
            <p:spPr>
              <a:xfrm>
                <a:off x="9004300" y="1249122"/>
                <a:ext cx="342900" cy="124745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9038590" y="1273395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9038590" y="1617488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9038590" y="2197769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6" name="TextBox 115"/>
                  <p:cNvSpPr txBox="1"/>
                  <p:nvPr/>
                </p:nvSpPr>
                <p:spPr>
                  <a:xfrm>
                    <a:off x="9113233" y="1871872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16" name="TextBox 11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113233" y="1871872"/>
                    <a:ext cx="125034" cy="276999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38095" r="-42857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105" name="Straight Arrow Connector 104"/>
            <p:cNvCxnSpPr/>
            <p:nvPr/>
          </p:nvCxnSpPr>
          <p:spPr>
            <a:xfrm flipV="1">
              <a:off x="9536058" y="2843272"/>
              <a:ext cx="732398" cy="69256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6" name="Group 105"/>
            <p:cNvGrpSpPr/>
            <p:nvPr/>
          </p:nvGrpSpPr>
          <p:grpSpPr>
            <a:xfrm>
              <a:off x="10398520" y="1989207"/>
              <a:ext cx="348923" cy="1122309"/>
              <a:chOff x="9004300" y="1445989"/>
              <a:chExt cx="342900" cy="1247457"/>
            </a:xfrm>
          </p:grpSpPr>
          <p:sp>
            <p:nvSpPr>
              <p:cNvPr id="107" name="Rectangle 106"/>
              <p:cNvSpPr/>
              <p:nvPr/>
            </p:nvSpPr>
            <p:spPr>
              <a:xfrm>
                <a:off x="9004300" y="1445989"/>
                <a:ext cx="342900" cy="124745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9038590" y="1470254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9038590" y="1814339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9038590" y="2394628"/>
                <a:ext cx="274320" cy="27432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1" name="TextBox 110"/>
                  <p:cNvSpPr txBox="1"/>
                  <p:nvPr/>
                </p:nvSpPr>
                <p:spPr>
                  <a:xfrm>
                    <a:off x="9113233" y="2068737"/>
                    <a:ext cx="12503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11" name="TextBox 11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113233" y="2068737"/>
                    <a:ext cx="125034" cy="276999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 l="-38095" r="-42857" b="-888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pic>
          <p:nvPicPr>
            <p:cNvPr id="96" name="Picture 95"/>
            <p:cNvPicPr>
              <a:picLocks noChangeAspect="1"/>
            </p:cNvPicPr>
            <p:nvPr/>
          </p:nvPicPr>
          <p:blipFill rotWithShape="1">
            <a:blip r:embed="rId6"/>
            <a:srcRect l="26666" t="19191" r="26297" b="37212"/>
            <a:stretch/>
          </p:blipFill>
          <p:spPr>
            <a:xfrm>
              <a:off x="635000" y="3100305"/>
              <a:ext cx="1143692" cy="93725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4" name="Rectangle 93"/>
                <p:cNvSpPr/>
                <p:nvPr/>
              </p:nvSpPr>
              <p:spPr>
                <a:xfrm>
                  <a:off x="768259" y="4062996"/>
                  <a:ext cx="842089" cy="4949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sz="2800" i="1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4" name="Rectangle 9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8259" y="4062996"/>
                  <a:ext cx="842089" cy="494910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7" name="Straight Arrow Connector 116"/>
            <p:cNvCxnSpPr/>
            <p:nvPr/>
          </p:nvCxnSpPr>
          <p:spPr>
            <a:xfrm>
              <a:off x="10908907" y="2618730"/>
              <a:ext cx="46523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11535602" y="2320605"/>
                  <a:ext cx="47295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535602" y="2320605"/>
                  <a:ext cx="472950" cy="523220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18" name="TextBox 117"/>
          <p:cNvSpPr txBox="1"/>
          <p:nvPr/>
        </p:nvSpPr>
        <p:spPr>
          <a:xfrm>
            <a:off x="-45417" y="6477024"/>
            <a:ext cx="768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latin typeface="Century Schoolbook" charset="0"/>
                <a:ea typeface="Century Schoolbook" charset="0"/>
                <a:cs typeface="Century Schoolbook" charset="0"/>
              </a:rPr>
              <a:t>Taigman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 et. al., 2014. </a:t>
            </a:r>
            <a:r>
              <a:rPr lang="en-US" sz="1600">
                <a:latin typeface="Century Schoolbook" charset="0"/>
                <a:ea typeface="Century Schoolbook" charset="0"/>
                <a:cs typeface="Century Schoolbook" charset="0"/>
              </a:rPr>
              <a:t>DeepFace: 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C</a:t>
            </a:r>
            <a:r>
              <a:rPr lang="en-US" sz="1600">
                <a:latin typeface="Century Schoolbook" charset="0"/>
                <a:ea typeface="Century Schoolbook" charset="0"/>
                <a:cs typeface="Century Schoolbook" charset="0"/>
              </a:rPr>
              <a:t>losing </a:t>
            </a:r>
            <a:r>
              <a:rPr lang="en-US" sz="1600" dirty="0">
                <a:latin typeface="Century Schoolbook" charset="0"/>
                <a:ea typeface="Century Schoolbook" charset="0"/>
                <a:cs typeface="Century Schoolbook" charset="0"/>
              </a:rPr>
              <a:t>the gap to human level performance]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B1CB85B-985A-4F7B-9831-3C4A5E5CAFBA}"/>
                  </a:ext>
                </a:extLst>
              </p:cNvPr>
              <p:cNvSpPr txBox="1"/>
              <p:nvPr/>
            </p:nvSpPr>
            <p:spPr>
              <a:xfrm>
                <a:off x="8559488" y="2735522"/>
                <a:ext cx="1068306" cy="4769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charset="0"/>
                        </a:rPr>
                        <m:t>f</m:t>
                      </m:r>
                      <m:r>
                        <a:rPr lang="en-US" sz="2400" b="0" i="0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B1CB85B-985A-4F7B-9831-3C4A5E5CAF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9488" y="2735522"/>
                <a:ext cx="1068306" cy="476990"/>
              </a:xfrm>
              <a:prstGeom prst="rect">
                <a:avLst/>
              </a:prstGeom>
              <a:blipFill>
                <a:blip r:embed="rId9"/>
                <a:stretch>
                  <a:fillRect r="-1714" b="-17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9A6B0060-9FF9-4921-8B1C-BA7B3C33F6DD}"/>
                  </a:ext>
                </a:extLst>
              </p:cNvPr>
              <p:cNvSpPr txBox="1"/>
              <p:nvPr/>
            </p:nvSpPr>
            <p:spPr>
              <a:xfrm>
                <a:off x="8559488" y="4920251"/>
                <a:ext cx="1095556" cy="4769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smtClean="0">
                          <a:latin typeface="Cambria Math" charset="0"/>
                        </a:rPr>
                        <m:t>f</m:t>
                      </m:r>
                      <m:r>
                        <a:rPr lang="en-US" sz="2400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i="1">
                              <a:latin typeface="Cambria Math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𝑗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40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9A6B0060-9FF9-4921-8B1C-BA7B3C33F6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9488" y="4920251"/>
                <a:ext cx="1095556" cy="476990"/>
              </a:xfrm>
              <a:prstGeom prst="rect">
                <a:avLst/>
              </a:prstGeom>
              <a:blipFill>
                <a:blip r:embed="rId10"/>
                <a:stretch>
                  <a:fillRect r="-1111" b="-17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470EAB1-80EF-4B88-90B5-5652E4C76292}"/>
                  </a:ext>
                </a:extLst>
              </p14:cNvPr>
              <p14:cNvContentPartPr/>
              <p14:nvPr/>
            </p14:nvContentPartPr>
            <p14:xfrm>
              <a:off x="1365120" y="177840"/>
              <a:ext cx="9150840" cy="5759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470EAB1-80EF-4B88-90B5-5652E4C7629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55760" y="168480"/>
                <a:ext cx="9169560" cy="577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3642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7375</TotalTime>
  <Words>127</Words>
  <Application>Microsoft Macintosh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Century Schoolbook</vt:lpstr>
      <vt:lpstr>Office Theme</vt:lpstr>
      <vt:lpstr>NLP and Word Embeddings</vt:lpstr>
      <vt:lpstr>Named entity recognition example</vt:lpstr>
      <vt:lpstr>Transfer learning and word embeddings</vt:lpstr>
      <vt:lpstr>Relation to face encoding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le cong</cp:lastModifiedBy>
  <cp:revision>310</cp:revision>
  <dcterms:created xsi:type="dcterms:W3CDTF">2017-07-10T20:19:53Z</dcterms:created>
  <dcterms:modified xsi:type="dcterms:W3CDTF">2020-06-04T16:45:47Z</dcterms:modified>
</cp:coreProperties>
</file>

<file path=docProps/thumbnail.jpeg>
</file>